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4295F-1E89-4BA6-B974-CFFA17282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45CD2-E6A9-43C2-9F30-73E5D8C30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93C74-69E1-405F-8C20-FF2D1C33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F5F8C-CB3C-4927-8BFF-60E89C8DD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F0439-31F6-41B5-B9DF-AB9524A27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94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82030-B809-4618-A81C-1696F4FA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7C9FC-2F9C-410B-9848-7465FFA8E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764C-6F74-4A57-950E-C3608D5B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91531-3A71-46C4-ACA2-FCE9B6EA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E14DB-DA34-4904-AADC-36B4BF58A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75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5A557-9DD8-40A2-A60F-821815579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ADD8B-77B0-41CA-80E5-0463DF427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6AA31-F2CA-4251-A622-ECDF2915E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AAE98-029E-4F80-930A-B2C518AC7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081F0-D588-4680-8154-BADDDEDBE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7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EA16E-ADA6-4B9B-B893-7B6EB5887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D4601-92D4-4F3A-B7FA-C6182A565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2BC3F-6351-4FE0-BAA9-03FA4E18F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57CB85-CFF9-4644-9761-33725BFB6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56276B-B2E3-497B-A80B-E9CFA8743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47ED9D-E170-41D0-9380-B265EE72F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32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85C2A-E782-43EF-9148-08CDBDE85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DAFAF-BFEE-4811-8402-AB65BA306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3EB12C-F560-4B42-9899-7AF056D6A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FB732A-AD26-4B08-B3A7-26BAAC4483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4F67C4-D3A0-42F1-B520-62C8FB1BD0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47995-69F6-42BF-9538-320AA4F0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300867-AB9D-4644-93F0-C45E572EB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5B5020-704E-4ACB-B542-8C790450E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3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E75F0-E670-4C53-824F-32B9A56DC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67F072-22ED-4F4F-A47B-3C8F950F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A920E8-65FB-4A97-90ED-41A0017C9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779C19-0421-468F-A5E3-E341D13B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44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A21689-0308-4EF6-B82F-5D3032EC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77ADD-AEB6-4C56-8C7E-F6C6816BC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06C56-7B36-4B31-9867-BCEBBD936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78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B8FD4-7A40-4922-9517-1598486B1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B10C9-54D1-4014-840D-6C07916F6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FAF78-6F65-4757-B84C-A047BAB3A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2B26EE-4CF1-4CF4-95E6-90525BFF8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5AD87-0036-4CEC-8414-936218348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B08352-38C5-40AF-ADE0-097E669B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26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480F-7A8F-4785-842A-6AB7B9B5C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406C82-795C-4C13-81FC-37EB830ED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0A4DA-3858-48DB-AE27-6E377747ED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0AB12-5BCF-4D78-A55D-8D6E1D003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F5002F-D9AD-48CA-BE94-401806C09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38582-6494-4D2A-B16A-6780B06BB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8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B2D73-3D5B-4651-B4BC-286B65EF3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5B9F31-F3D5-4515-B3B3-3826CDE66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E5A2D-F11A-4DAE-8D17-A4E8AEA48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339EE-68C7-4BB3-9D39-C72CDFB88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7169F-4E19-4E70-A6A6-9FAFE7F4A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613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FE9FB9-FD77-49E8-A43D-A4FA7D7F8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089098-15B1-41BF-BE62-41FE0CBAE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BB323-2D92-4797-BD71-981E9B9FD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3C07E-ADE9-4B69-93B9-228083CDE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B43DA-A682-4859-9F74-9FA9F0991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8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FD35A7-0FB8-41CB-B7CA-28609E7C6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9D4B55-7EDC-47DA-9FF8-EA49CF900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6D6B5-DA3A-42E8-867B-2CCCF136AA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8A199-DDB0-4849-BECF-8DD1EC7ECE7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E0B02-4EA2-4350-BD69-E04BAD287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B05FD-3A2C-4425-BEC1-0F663268D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76264-466B-4E4E-92A9-1763BE30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1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F3145-5567-4423-809A-84960E3F76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383" y="307354"/>
            <a:ext cx="10813773" cy="3020308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PERDA No 2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D7C5D9-BA2C-4C5B-ADDD-5B245E415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773" y="3929615"/>
            <a:ext cx="10578001" cy="2013985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 HIDAYAT, SS. MH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Komisi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 DPRD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Provinsi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Sumatera Barat (2017-2019)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Anggota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DPRD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Sumbar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2019-2024</a:t>
            </a:r>
          </a:p>
          <a:p>
            <a:pPr algn="r"/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RAKOR URUSAN PENDIDIKAN DINAS PENDIDIKAN PROV. SUMBAR TAHUN 2019</a:t>
            </a:r>
          </a:p>
          <a:p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Padang, 24-26 September 2019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2197097-67CA-4916-8C32-D11ED186BB53}"/>
              </a:ext>
            </a:extLst>
          </p:cNvPr>
          <p:cNvCxnSpPr/>
          <p:nvPr/>
        </p:nvCxnSpPr>
        <p:spPr>
          <a:xfrm>
            <a:off x="2156791" y="5943600"/>
            <a:ext cx="75139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206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C73CB-0EA3-439A-859F-3189087BA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295" y="-612742"/>
            <a:ext cx="10515600" cy="736233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dirty="0"/>
            </a:br>
            <a:br>
              <a:rPr lang="en-US" sz="3600" dirty="0"/>
            </a:b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Provinsi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Sumatera Barat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terdiri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BAB</a:t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169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Pasal</a:t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Perluasan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Pemerataan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Akses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Peningkatan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Mutu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Relevansi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33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9E07C-615A-4372-8821-E733D8C4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LANDASAN HUKUM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950BA-7994-4C73-8531-C3B761E87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612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UU 20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2003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Nasional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UU 23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Pemerintahan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Daerah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UU 8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2016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Penyandang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Disabilitas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PP 48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2008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Pendanaan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PP 2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2018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Pelayanan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Minimum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PP 87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2017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Penguatan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Permendiknas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70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2009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Inklusif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Permendiknas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2013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Layanan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767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66A3D-45A2-44F2-BCF1-A1E87F6C1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23373"/>
            <a:ext cx="9603275" cy="1049235"/>
          </a:xfrm>
        </p:spPr>
        <p:txBody>
          <a:bodyPr/>
          <a:lstStyle/>
          <a:p>
            <a:r>
              <a:rPr lang="en-US" b="1" dirty="0"/>
              <a:t>TUJUAN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9DA91-5454-4E24-8286-ED06DF3C4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703693"/>
            <a:ext cx="9603275" cy="3450613"/>
          </a:xfrm>
        </p:spPr>
        <p:txBody>
          <a:bodyPr>
            <a:noAutofit/>
          </a:bodyPr>
          <a:lstStyle/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Peningakatan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akses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pemerataan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di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Peningkatan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relevansi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literasi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Peningkatan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kompetensi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profesionalisme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kependidikan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Peningkatan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efisiensi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efektivitas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tata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kelola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layanan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Penguatan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Peningkatan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menguatkan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mengembangkan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kejuruan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Peningkatan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layanan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Peningkatan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891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10989-2229-4732-8BAC-08B244AFD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RUANG LINGKUP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7F123-CEB4-456D-9C3C-51456D443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272" y="1866403"/>
            <a:ext cx="10515600" cy="5237922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Kewenangan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tanggungjawab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Pemerintah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Daerah</a:t>
            </a:r>
          </a:p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kewajiban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orang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kependidikan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peserta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didik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Pengelolaan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</a:p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muatan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</a:t>
            </a:r>
          </a:p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kependidikan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Perizinan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</a:p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Pembinaan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bahasan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sastra</a:t>
            </a:r>
          </a:p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Koordinasi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kerjasama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penjaminan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</a:p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Pembinaan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pengawasan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Pendanaan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13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3DDB5-314F-4A06-AC87-CA12DB1B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Kewenangan</a:t>
            </a:r>
            <a:r>
              <a:rPr lang="en-US" sz="3600" b="1" dirty="0"/>
              <a:t> dan </a:t>
            </a:r>
            <a:r>
              <a:rPr lang="en-US" sz="3600" b="1" dirty="0" err="1"/>
              <a:t>Tanggungjawab</a:t>
            </a:r>
            <a:r>
              <a:rPr lang="en-US" sz="3600" b="1" dirty="0"/>
              <a:t> </a:t>
            </a:r>
            <a:r>
              <a:rPr lang="en-US" sz="3600" b="1" dirty="0" err="1"/>
              <a:t>Pemerintah</a:t>
            </a:r>
            <a:r>
              <a:rPr lang="en-US" sz="3600" b="1" dirty="0"/>
              <a:t> Daerah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3FA47-667B-43CC-9EEC-CF94A04E3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Pemerintah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Daerah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wajib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menetapkan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menerapkan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Pelayanan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Minimal </a:t>
            </a:r>
          </a:p>
          <a:p>
            <a:pPr marL="0" indent="0" algn="ctr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ketentuan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mengenai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pelayanan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urusan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pemerintahan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wajib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berhak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diperoleh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warga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negara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minimal)</a:t>
            </a:r>
          </a:p>
          <a:p>
            <a:pPr marL="0" indent="0" algn="ctr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(SPM minimal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bidang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kriteria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minimal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berupa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kumulatif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pemenuhan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nasional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yang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dipenuhi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Pendidikan)</a:t>
            </a:r>
          </a:p>
          <a:p>
            <a:pPr marL="0" indent="0" algn="ctr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Paling </a:t>
            </a:r>
            <a:r>
              <a:rPr lang="en-US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kurang</a:t>
            </a: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memuat</a:t>
            </a:r>
            <a:endParaRPr lang="en-US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kualitas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jasa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kualitas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kependidikan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Pentunjuk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tata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pemenuhan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695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79DE-5847-4D19-A210-64C574F34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Hak</a:t>
            </a:r>
            <a:r>
              <a:rPr lang="en-US" b="1" dirty="0"/>
              <a:t> dan </a:t>
            </a:r>
            <a:r>
              <a:rPr lang="en-US" b="1" dirty="0" err="1"/>
              <a:t>Kewajiban</a:t>
            </a:r>
            <a:r>
              <a:rPr lang="en-US" b="1" dirty="0"/>
              <a:t> Masyarakat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FEF33-8782-4CA0-BCC3-85C540849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Masyarakat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berhak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berperan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perencanaan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pengawasan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Pendidikan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Masyarakat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berkewajiban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dukungan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23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DD02-9B08-4410-A7DF-CCF41CE9D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/>
              <a:t>Hak</a:t>
            </a:r>
            <a:r>
              <a:rPr lang="en-US" sz="4800" b="1" dirty="0"/>
              <a:t> </a:t>
            </a:r>
            <a:r>
              <a:rPr lang="en-US" sz="4800" b="1" dirty="0" err="1"/>
              <a:t>Pendidik</a:t>
            </a:r>
            <a:r>
              <a:rPr lang="en-US" sz="4800" b="1" dirty="0"/>
              <a:t> dan Tenaga </a:t>
            </a:r>
            <a:r>
              <a:rPr lang="en-US" sz="4800" b="1" dirty="0" err="1"/>
              <a:t>Kependidikan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C1D7F-7617-4B47-B5B3-BDCE417D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Mendapatkan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penghasilan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jaminan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kesejahteraan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sosial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pantas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memadai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Penghargaan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prestasi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Pembinaan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karier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tuntutan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kualitas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Perlindungan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hukum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melaksanakan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Perlindungan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hokum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kekayaan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intelektual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Kesempatan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sarana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prasarana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fasilitas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menunjang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kelancaran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576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B4D6B-97A4-471D-A651-743E202A8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/>
              <a:t>Pengelolaan</a:t>
            </a:r>
            <a:r>
              <a:rPr lang="en-US" sz="4000" b="1" dirty="0"/>
              <a:t> Pendidikan oleh </a:t>
            </a:r>
            <a:r>
              <a:rPr lang="en-US" sz="4000" b="1" dirty="0" err="1"/>
              <a:t>Pemerintah</a:t>
            </a:r>
            <a:r>
              <a:rPr lang="en-US" sz="4000" b="1" dirty="0"/>
              <a:t> Daerah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2A869-7991-4A77-B955-F339CE379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menetapkan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bidang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menengah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Pendidikan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berpedoman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nasional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dituangkan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RPJPD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RPJMD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Renstra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RKPD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679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2D9A8-179A-48A4-A3A4-C3ACF00F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Penyelenggaraan</a:t>
            </a:r>
            <a:r>
              <a:rPr lang="en-US" sz="3600" b="1" dirty="0"/>
              <a:t> Pendidikan </a:t>
            </a:r>
            <a:r>
              <a:rPr lang="en-US" sz="3600" b="1" dirty="0" err="1"/>
              <a:t>Berbasis</a:t>
            </a:r>
            <a:r>
              <a:rPr lang="en-US" sz="3600" b="1" dirty="0"/>
              <a:t> </a:t>
            </a:r>
            <a:r>
              <a:rPr lang="en-US" sz="3600" b="1" dirty="0" err="1"/>
              <a:t>Keunggulan</a:t>
            </a:r>
            <a:r>
              <a:rPr lang="en-US" sz="3600" b="1" dirty="0"/>
              <a:t> </a:t>
            </a:r>
            <a:r>
              <a:rPr lang="en-US" sz="3600" b="1" dirty="0" err="1"/>
              <a:t>Lokal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7B565-CD35-4934-A1DA-83F5E7891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Satuan</a:t>
            </a:r>
            <a:r>
              <a:rPr lang="en-US" dirty="0"/>
              <a:t> Pendidikan </a:t>
            </a:r>
            <a:r>
              <a:rPr lang="en-US" dirty="0" err="1"/>
              <a:t>menengah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keunggulan</a:t>
            </a:r>
            <a:r>
              <a:rPr lang="en-US" dirty="0"/>
              <a:t> local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Pendidikan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Pendidikan dan </a:t>
            </a:r>
            <a:r>
              <a:rPr lang="en-US" dirty="0" err="1"/>
              <a:t>diperkaya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keungulan</a:t>
            </a:r>
            <a:r>
              <a:rPr lang="en-US" dirty="0"/>
              <a:t> </a:t>
            </a:r>
            <a:r>
              <a:rPr lang="en-US" dirty="0" err="1"/>
              <a:t>kompetitif</a:t>
            </a:r>
            <a:r>
              <a:rPr lang="en-US" dirty="0"/>
              <a:t> dan/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komparatif</a:t>
            </a:r>
            <a:r>
              <a:rPr lang="en-US" dirty="0"/>
              <a:t> </a:t>
            </a:r>
            <a:r>
              <a:rPr lang="en-US" dirty="0" err="1"/>
              <a:t>daerah</a:t>
            </a:r>
            <a:endParaRPr lang="en-US" dirty="0"/>
          </a:p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Seni</a:t>
            </a:r>
            <a:r>
              <a:rPr lang="en-US" dirty="0"/>
              <a:t>, </a:t>
            </a:r>
            <a:r>
              <a:rPr lang="en-US" dirty="0" err="1"/>
              <a:t>Pariwisata</a:t>
            </a:r>
            <a:r>
              <a:rPr lang="en-US" dirty="0"/>
              <a:t>, </a:t>
            </a:r>
            <a:r>
              <a:rPr lang="en-US" dirty="0" err="1"/>
              <a:t>Pertanian</a:t>
            </a:r>
            <a:r>
              <a:rPr lang="en-US" dirty="0"/>
              <a:t>, </a:t>
            </a:r>
            <a:r>
              <a:rPr lang="en-US" dirty="0" err="1"/>
              <a:t>Kelautan</a:t>
            </a:r>
            <a:r>
              <a:rPr lang="en-US" dirty="0"/>
              <a:t>, Perindustrian dan </a:t>
            </a:r>
            <a:r>
              <a:rPr lang="en-US" dirty="0" err="1"/>
              <a:t>Bidang</a:t>
            </a:r>
            <a:r>
              <a:rPr lang="en-US" dirty="0"/>
              <a:t> lain</a:t>
            </a:r>
          </a:p>
          <a:p>
            <a:r>
              <a:rPr lang="en-US" dirty="0" err="1"/>
              <a:t>Diperkaya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muatan</a:t>
            </a:r>
            <a:r>
              <a:rPr lang="en-US" dirty="0"/>
              <a:t> Pendidikan </a:t>
            </a:r>
            <a:r>
              <a:rPr lang="en-US" dirty="0" err="1"/>
              <a:t>kejuruan</a:t>
            </a:r>
            <a:r>
              <a:rPr lang="en-US" dirty="0"/>
              <a:t> yang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, social, dan/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setempat</a:t>
            </a:r>
            <a:r>
              <a:rPr lang="en-US" dirty="0"/>
              <a:t>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keunggulan</a:t>
            </a:r>
            <a:r>
              <a:rPr lang="en-US" dirty="0"/>
              <a:t> </a:t>
            </a:r>
            <a:r>
              <a:rPr lang="en-US" dirty="0" err="1"/>
              <a:t>kompetitif</a:t>
            </a:r>
            <a:r>
              <a:rPr lang="en-US" dirty="0"/>
              <a:t> dan/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komparatif</a:t>
            </a:r>
            <a:r>
              <a:rPr lang="en-US" dirty="0"/>
              <a:t> </a:t>
            </a:r>
            <a:r>
              <a:rPr lang="en-US" dirty="0" err="1"/>
              <a:t>daerah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076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C4EE-F2AD-4018-9DF6-289093CD5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Penyelenggaraan</a:t>
            </a:r>
            <a:r>
              <a:rPr lang="en-US" dirty="0"/>
              <a:t> Pendidikan </a:t>
            </a:r>
            <a:r>
              <a:rPr lang="en-US" dirty="0" err="1"/>
              <a:t>Khusus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E85A-8411-4E16-93DA-63D22F0DD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proses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kelainan</a:t>
            </a:r>
            <a:r>
              <a:rPr lang="en-US" dirty="0"/>
              <a:t> </a:t>
            </a:r>
            <a:r>
              <a:rPr lang="en-US" dirty="0" err="1"/>
              <a:t>pisik</a:t>
            </a:r>
            <a:r>
              <a:rPr lang="en-US" dirty="0"/>
              <a:t>, </a:t>
            </a:r>
            <a:r>
              <a:rPr lang="en-US" dirty="0" err="1"/>
              <a:t>emosional</a:t>
            </a:r>
            <a:r>
              <a:rPr lang="en-US" dirty="0"/>
              <a:t>, mental dan/</a:t>
            </a:r>
            <a:r>
              <a:rPr lang="en-US" dirty="0" err="1"/>
              <a:t>atau</a:t>
            </a:r>
            <a:r>
              <a:rPr lang="en-US" dirty="0"/>
              <a:t> social dan/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bakat</a:t>
            </a:r>
            <a:r>
              <a:rPr lang="en-US" dirty="0"/>
              <a:t> </a:t>
            </a:r>
            <a:r>
              <a:rPr lang="en-US" dirty="0" err="1"/>
              <a:t>istimewa</a:t>
            </a:r>
            <a:endParaRPr lang="en-US" dirty="0"/>
          </a:p>
          <a:p>
            <a:r>
              <a:rPr lang="en-US" dirty="0" err="1"/>
              <a:t>Penyelenggaraan</a:t>
            </a:r>
            <a:r>
              <a:rPr lang="en-US" dirty="0"/>
              <a:t> Pendidikan </a:t>
            </a:r>
            <a:r>
              <a:rPr lang="en-US" dirty="0" err="1"/>
              <a:t>iklusif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POIN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diskriminatif</a:t>
            </a:r>
            <a:endParaRPr lang="en-US" dirty="0"/>
          </a:p>
          <a:p>
            <a:r>
              <a:rPr lang="en-US" dirty="0" err="1"/>
              <a:t>Memfasilitasi</a:t>
            </a:r>
            <a:r>
              <a:rPr lang="en-US" dirty="0"/>
              <a:t> (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bekerjasama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Pemkab</a:t>
            </a:r>
            <a:r>
              <a:rPr lang="en-US" dirty="0"/>
              <a:t> dan </a:t>
            </a:r>
            <a:r>
              <a:rPr lang="en-US" dirty="0" err="1"/>
              <a:t>Pemko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89760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BA223-B95C-4C60-A745-5E12D6F8D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Kurikulum</a:t>
            </a:r>
            <a:r>
              <a:rPr lang="en-US" b="1" dirty="0"/>
              <a:t> </a:t>
            </a:r>
            <a:r>
              <a:rPr lang="en-US" b="1" dirty="0" err="1"/>
              <a:t>Muatan</a:t>
            </a:r>
            <a:r>
              <a:rPr lang="en-US" b="1" dirty="0"/>
              <a:t> </a:t>
            </a:r>
            <a:r>
              <a:rPr lang="en-US" b="1" dirty="0" err="1"/>
              <a:t>Lokal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5D9AC-0603-4914-91C0-62BBDE740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Mencakup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(Pendidikan Agama, Bahasa, IPA, IPS,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Jasmani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Olahraga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lainnya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berbasiskan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keunikan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kearifan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membentuk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pemahaman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keunggulan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kearifan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dikembangkan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bahasan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Minangkabau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kearifan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pelajaran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meliputi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(Pendidikan Al Quran,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anti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korupsi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kebencanaan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mitigasi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bencana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kewirausahaan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03791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7123A-FC2D-4D27-96F4-FFB27871A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Pendidik</a:t>
            </a:r>
            <a:r>
              <a:rPr lang="en-US" b="1" dirty="0"/>
              <a:t> dan Tenaga </a:t>
            </a:r>
            <a:r>
              <a:rPr lang="en-US" b="1" dirty="0" err="1"/>
              <a:t>Kependidikan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6C5FD-837B-4031-85A8-861550A24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809"/>
            <a:ext cx="10515600" cy="515840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Pemrov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memfasilitasi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penyediaan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kependidikan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terselenggaranya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bermutu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Kualifikasi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akademik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kompetensi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Pemerataan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Ketentuan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syarat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kependidikan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Kepsek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pustaka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laboratorium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kebersihan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Pengangkatan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penempatan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pemindahan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pemberhentian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kependidikan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Pembinaan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penghargaan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Perlindungan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hukum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tindak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kekerasan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keselamatan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perlakukan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diskriminatif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intimidasi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perlakukan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adil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71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36811-AE06-4724-B171-3AE2E1152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/>
              <a:t>Larangan</a:t>
            </a:r>
            <a:r>
              <a:rPr lang="en-US" sz="4000" b="1" dirty="0"/>
              <a:t> </a:t>
            </a:r>
            <a:r>
              <a:rPr lang="en-US" sz="4000" b="1" dirty="0" err="1"/>
              <a:t>bagi</a:t>
            </a:r>
            <a:r>
              <a:rPr lang="en-US" sz="4000" b="1" dirty="0"/>
              <a:t> </a:t>
            </a:r>
            <a:r>
              <a:rPr lang="en-US" sz="4000" b="1" dirty="0" err="1"/>
              <a:t>Pendidik</a:t>
            </a:r>
            <a:r>
              <a:rPr lang="en-US" sz="4000" b="1" dirty="0"/>
              <a:t> dan Tenaga </a:t>
            </a:r>
            <a:r>
              <a:rPr lang="en-US" sz="4000" b="1" dirty="0" err="1"/>
              <a:t>Kependidikan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93582-710E-4919-8E7A-2EB5188F9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Menjual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pelajaran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ajar,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perlengkapan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ajar,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pakaian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seragam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pakaian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seragam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Memungut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bimbingan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belajar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pungutan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pseerta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langsung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langsung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bertentangan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ketentuan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perundang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undangan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SANKSI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Teguran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Teguran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tertulis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Penundaan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kenaikan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pangkat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Pemberhentian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24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343FF-245E-4F7A-A200-27800AE79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Pembinaan</a:t>
            </a:r>
            <a:r>
              <a:rPr lang="en-US" b="1" dirty="0"/>
              <a:t> Bahasa dan Sastra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6F232-7663-4B06-83B7-A4BEC52EE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Penyusunan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penetapan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Penyediaan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fasilitas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menyajikan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sastra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Menciptakan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suasana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kondusif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bersastra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BAHASA DAERAH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Pengajaran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Penugasan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pengajar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budayawan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tokoh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akademisi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kuliah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berbahasa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039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79FBB-4D85-4A8B-BFAF-9BCA96BF9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Peran</a:t>
            </a:r>
            <a:r>
              <a:rPr lang="en-US" b="1" dirty="0"/>
              <a:t> Serta Masyarakat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2A7AB-3639-4622-8ABA-7AAAB959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berfungsi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memperbaiki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relevansi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kelola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akuntabilitas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pengelolaan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menegah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Pendidikan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Perorangan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keluarga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dunia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usaha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/dunia industry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Penyediaan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Pendidikan, dana,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prasarana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pemberian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beasiswa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penyediaan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narasumber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kerjasama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penyediaan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lapangan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Pemrov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kerjasama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kabupaten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Lembaga Pendidikan,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dunia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usaha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asosiasi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instansi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terkait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negeri</a:t>
            </a:r>
          </a:p>
        </p:txBody>
      </p:sp>
    </p:spTree>
    <p:extLst>
      <p:ext uri="{BB962C8B-B14F-4D97-AF65-F5344CB8AC3E}">
        <p14:creationId xmlns:p14="http://schemas.microsoft.com/office/powerpoint/2010/main" val="1550709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39F0D-5FB8-4D5A-B7B1-3BB70189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Pendanaan</a:t>
            </a:r>
            <a:r>
              <a:rPr lang="en-US" dirty="0"/>
              <a:t> Pendidikan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F632F-9F09-4FA3-8A14-32BA03FA8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/>
              <a:t>Pendanaan</a:t>
            </a:r>
            <a:r>
              <a:rPr lang="en-US" dirty="0"/>
              <a:t> Pendidikan </a:t>
            </a:r>
            <a:r>
              <a:rPr lang="en-US" dirty="0" err="1"/>
              <a:t>tanggungjawab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dan </a:t>
            </a:r>
            <a:r>
              <a:rPr lang="en-US" dirty="0" err="1"/>
              <a:t>masyarakat</a:t>
            </a:r>
            <a:endParaRPr lang="en-US" dirty="0"/>
          </a:p>
          <a:p>
            <a:pPr algn="just"/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Pendidikan dan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dan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Pendidikan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tanggungjawab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dialokasikan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APBD</a:t>
            </a:r>
          </a:p>
          <a:p>
            <a:pPr algn="just"/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Pendidikan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beasiswa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yang orang </a:t>
            </a:r>
            <a:r>
              <a:rPr lang="en-US" dirty="0" err="1"/>
              <a:t>tuanya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walinya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membiayai</a:t>
            </a:r>
            <a:r>
              <a:rPr lang="en-US" dirty="0"/>
              <a:t> </a:t>
            </a:r>
            <a:r>
              <a:rPr lang="en-US" dirty="0" err="1"/>
              <a:t>pendidikannya</a:t>
            </a:r>
            <a:r>
              <a:rPr lang="en-US" dirty="0"/>
              <a:t> (</a:t>
            </a:r>
            <a:r>
              <a:rPr lang="en-US" dirty="0" err="1"/>
              <a:t>Pasal</a:t>
            </a:r>
            <a:r>
              <a:rPr lang="en-US" dirty="0"/>
              <a:t> 155 </a:t>
            </a:r>
            <a:r>
              <a:rPr lang="en-US" dirty="0" err="1"/>
              <a:t>angka</a:t>
            </a:r>
            <a:r>
              <a:rPr lang="en-US" dirty="0"/>
              <a:t> (2)) dan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yang </a:t>
            </a:r>
            <a:r>
              <a:rPr lang="en-US" dirty="0" err="1"/>
              <a:t>berprestasiPeserta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dibebaskan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Pendidikan </a:t>
            </a:r>
          </a:p>
        </p:txBody>
      </p:sp>
    </p:spTree>
    <p:extLst>
      <p:ext uri="{BB962C8B-B14F-4D97-AF65-F5344CB8AC3E}">
        <p14:creationId xmlns:p14="http://schemas.microsoft.com/office/powerpoint/2010/main" val="2893321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96338-409C-4D08-9FCD-A21F333A9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Tutup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56519-FF20-4825-BF40-4F8516924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Gubernur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ditetapkan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paling lama 1 (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terhitung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sejak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diundangkan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124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1177B-659A-4322-A814-14481B49595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Demikian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Terima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kasih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Wassalam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795973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</TotalTime>
  <Words>1060</Words>
  <Application>Microsoft Office PowerPoint</Application>
  <PresentationFormat>Widescreen</PresentationFormat>
  <Paragraphs>137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  PERDA No 2 Tahun 2019 Tentang Penyelenggaraan Pendidikan</vt:lpstr>
      <vt:lpstr>  Perda Provinsi Sumatera Barat  Tentang  Penyelenggaraan Pendidikan   terdiri dari  14 BAB 169 Pasal Perluasan dan Pemerataan Akses Pendidikan Peningkatan Mutu, Daya Saing, dan Relevansi Pendidikan   </vt:lpstr>
      <vt:lpstr>LANDASAN HUKUM</vt:lpstr>
      <vt:lpstr>TUJUAN</vt:lpstr>
      <vt:lpstr>RUANG LINGKUP</vt:lpstr>
      <vt:lpstr>Kewenangan dan Tanggungjawab Pemerintah Daerah</vt:lpstr>
      <vt:lpstr>Hak dan Kewajiban Masyarakat</vt:lpstr>
      <vt:lpstr>Hak Pendidik dan Tenaga Kependidikan</vt:lpstr>
      <vt:lpstr>Pengelolaan Pendidikan oleh Pemerintah Daerah</vt:lpstr>
      <vt:lpstr>Penyelenggaraan Pendidikan Berbasis Keunggulan Lokal</vt:lpstr>
      <vt:lpstr>Penyelenggaraan Pendidikan Khusus</vt:lpstr>
      <vt:lpstr>Kurikulum Muatan Lokal</vt:lpstr>
      <vt:lpstr>Pendidik dan Tenaga Kependidikan</vt:lpstr>
      <vt:lpstr>Larangan bagi Pendidik dan Tenaga Kependidikan</vt:lpstr>
      <vt:lpstr>Pembinaan Bahasa dan Sastra</vt:lpstr>
      <vt:lpstr>Peran Serta Masyarakat</vt:lpstr>
      <vt:lpstr>Pendanaan Pendidikan</vt:lpstr>
      <vt:lpstr>Tutup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PERDA No 2 Tahun 2019 tentang Penyelenggaraan Pendidikan</dc:title>
  <dc:creator>Asus</dc:creator>
  <cp:lastModifiedBy>Asus</cp:lastModifiedBy>
  <cp:revision>36</cp:revision>
  <dcterms:created xsi:type="dcterms:W3CDTF">2019-09-22T04:45:04Z</dcterms:created>
  <dcterms:modified xsi:type="dcterms:W3CDTF">2019-09-22T07:57:59Z</dcterms:modified>
</cp:coreProperties>
</file>