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8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0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11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2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4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5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6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90" r:id="rId3"/>
    <p:sldMasterId id="2147483702" r:id="rId4"/>
    <p:sldMasterId id="2147483741" r:id="rId5"/>
    <p:sldMasterId id="2147483759" r:id="rId6"/>
    <p:sldMasterId id="2147483774" r:id="rId7"/>
    <p:sldMasterId id="2147483789" r:id="rId8"/>
    <p:sldMasterId id="2147483804" r:id="rId9"/>
    <p:sldMasterId id="2147483819" r:id="rId10"/>
    <p:sldMasterId id="2147483834" r:id="rId11"/>
    <p:sldMasterId id="2147483849" r:id="rId12"/>
    <p:sldMasterId id="2147483864" r:id="rId13"/>
    <p:sldMasterId id="2147483876" r:id="rId14"/>
    <p:sldMasterId id="2147483888" r:id="rId15"/>
    <p:sldMasterId id="2147483900" r:id="rId16"/>
    <p:sldMasterId id="2147483912" r:id="rId17"/>
  </p:sldMasterIdLst>
  <p:notesMasterIdLst>
    <p:notesMasterId r:id="rId48"/>
  </p:notesMasterIdLst>
  <p:handoutMasterIdLst>
    <p:handoutMasterId r:id="rId49"/>
  </p:handoutMasterIdLst>
  <p:sldIdLst>
    <p:sldId id="257" r:id="rId18"/>
    <p:sldId id="296" r:id="rId19"/>
    <p:sldId id="297" r:id="rId20"/>
    <p:sldId id="298" r:id="rId21"/>
    <p:sldId id="299" r:id="rId22"/>
    <p:sldId id="300" r:id="rId23"/>
    <p:sldId id="260" r:id="rId24"/>
    <p:sldId id="261" r:id="rId25"/>
    <p:sldId id="262" r:id="rId26"/>
    <p:sldId id="263" r:id="rId27"/>
    <p:sldId id="264" r:id="rId28"/>
    <p:sldId id="352" r:id="rId29"/>
    <p:sldId id="271" r:id="rId30"/>
    <p:sldId id="272" r:id="rId31"/>
    <p:sldId id="343" r:id="rId32"/>
    <p:sldId id="348" r:id="rId33"/>
    <p:sldId id="349" r:id="rId34"/>
    <p:sldId id="350" r:id="rId35"/>
    <p:sldId id="351" r:id="rId36"/>
    <p:sldId id="344" r:id="rId37"/>
    <p:sldId id="345" r:id="rId38"/>
    <p:sldId id="346" r:id="rId39"/>
    <p:sldId id="347" r:id="rId40"/>
    <p:sldId id="301" r:id="rId41"/>
    <p:sldId id="302" r:id="rId42"/>
    <p:sldId id="303" r:id="rId43"/>
    <p:sldId id="304" r:id="rId44"/>
    <p:sldId id="325" r:id="rId45"/>
    <p:sldId id="353" r:id="rId46"/>
    <p:sldId id="295" r:id="rId47"/>
  </p:sldIdLst>
  <p:sldSz cx="11247438" cy="6858000"/>
  <p:notesSz cx="6858000" cy="9947275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FDDA"/>
    <a:srgbClr val="FEF8F4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40" y="-72"/>
      </p:cViewPr>
      <p:guideLst>
        <p:guide orient="horz" pos="2160"/>
        <p:guide pos="35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802476165352857"/>
          <c:y val="2.5213536196052089E-2"/>
          <c:w val="0.38636501780376009"/>
          <c:h val="0.94957292760789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Lembar1!$B$1</c:f>
              <c:strCache>
                <c:ptCount val="1"/>
                <c:pt idx="0">
                  <c:v>Seri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FEB1-48A0-A88A-2434C6A2C0C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EB1-48A0-A88A-2434C6A2C0C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FEB1-48A0-A88A-2434C6A2C0C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EB1-48A0-A88A-2434C6A2C0C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FEB1-48A0-A88A-2434C6A2C0C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EB1-48A0-A88A-2434C6A2C0C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FEB1-48A0-A88A-2434C6A2C0C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EB1-48A0-A88A-2434C6A2C0C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EB1-48A0-A88A-2434C6A2C0C8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EB1-48A0-A88A-2434C6A2C0C8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EB1-48A0-A88A-2434C6A2C0C8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EB1-48A0-A88A-2434C6A2C0C8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EB1-48A0-A88A-2434C6A2C0C8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B1-48A0-A88A-2434C6A2C0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Lembar1!$A$2:$A$35</c:f>
              <c:strCache>
                <c:ptCount val="34"/>
                <c:pt idx="0">
                  <c:v>Prop. Bengkulu</c:v>
                </c:pt>
                <c:pt idx="1">
                  <c:v>Prop. Sumatera Selatan</c:v>
                </c:pt>
                <c:pt idx="2">
                  <c:v>Prop. Papua</c:v>
                </c:pt>
                <c:pt idx="3">
                  <c:v>Prop. Kalimantan Utara</c:v>
                </c:pt>
                <c:pt idx="4">
                  <c:v>Prop. Papua Barat</c:v>
                </c:pt>
                <c:pt idx="5">
                  <c:v>Prop. Sumatera Utara</c:v>
                </c:pt>
                <c:pt idx="6">
                  <c:v>Prop. Kalimantan Tengah</c:v>
                </c:pt>
                <c:pt idx="7">
                  <c:v>Prop. Nusa Tenggara Timur</c:v>
                </c:pt>
                <c:pt idx="8">
                  <c:v>Prop. Kalimantan Timur</c:v>
                </c:pt>
                <c:pt idx="9">
                  <c:v>Prop. Gorontalo</c:v>
                </c:pt>
                <c:pt idx="10">
                  <c:v>Prop. Lampung</c:v>
                </c:pt>
                <c:pt idx="11">
                  <c:v>Prop. Maluku</c:v>
                </c:pt>
                <c:pt idx="12">
                  <c:v>Prop. Maluku Utara</c:v>
                </c:pt>
                <c:pt idx="13">
                  <c:v>Prop. Sulawesi Tengah</c:v>
                </c:pt>
                <c:pt idx="14">
                  <c:v>Prop. Jawa Tengah</c:v>
                </c:pt>
                <c:pt idx="15">
                  <c:v>Prop. Jawa Barat</c:v>
                </c:pt>
                <c:pt idx="16">
                  <c:v>Prop. Sulawesi Barat</c:v>
                </c:pt>
                <c:pt idx="17">
                  <c:v>Prop. Sulawesi Tenggara</c:v>
                </c:pt>
                <c:pt idx="18">
                  <c:v>Prop. Banten</c:v>
                </c:pt>
                <c:pt idx="19">
                  <c:v>Prop. Jambi</c:v>
                </c:pt>
                <c:pt idx="20">
                  <c:v>Prop. Kalimantan Barat</c:v>
                </c:pt>
                <c:pt idx="21">
                  <c:v>Prop. Nusa Tenggara Barat</c:v>
                </c:pt>
                <c:pt idx="22">
                  <c:v>Prop. Kepulauan Riau</c:v>
                </c:pt>
                <c:pt idx="23">
                  <c:v>Prop. Aceh</c:v>
                </c:pt>
                <c:pt idx="24">
                  <c:v>Prop. Riau</c:v>
                </c:pt>
                <c:pt idx="25">
                  <c:v>Prop. Sulawesi Selatan</c:v>
                </c:pt>
                <c:pt idx="26">
                  <c:v>Prop. Sumatera Barat</c:v>
                </c:pt>
                <c:pt idx="27">
                  <c:v>Prop. D.K.I. Jakarta</c:v>
                </c:pt>
                <c:pt idx="28">
                  <c:v>Prop. D.I. Yogyakarta</c:v>
                </c:pt>
                <c:pt idx="29">
                  <c:v>Prop. Sulawesi Utara</c:v>
                </c:pt>
                <c:pt idx="30">
                  <c:v>Prop. Jawa Timur</c:v>
                </c:pt>
                <c:pt idx="31">
                  <c:v>Prop. Kalimantan Selatan</c:v>
                </c:pt>
                <c:pt idx="32">
                  <c:v>Prop. Bali</c:v>
                </c:pt>
                <c:pt idx="33">
                  <c:v>Prop. Bangka Belitung</c:v>
                </c:pt>
              </c:strCache>
            </c:strRef>
          </c:cat>
          <c:val>
            <c:numRef>
              <c:f>Lembar1!$B$2:$B$35</c:f>
              <c:numCache>
                <c:formatCode>0.0%</c:formatCode>
                <c:ptCount val="34"/>
                <c:pt idx="0">
                  <c:v>0.17150000000000001</c:v>
                </c:pt>
                <c:pt idx="1">
                  <c:v>0.38590000000000002</c:v>
                </c:pt>
                <c:pt idx="2">
                  <c:v>0.42099999999999999</c:v>
                </c:pt>
                <c:pt idx="3">
                  <c:v>0.46260000000000001</c:v>
                </c:pt>
                <c:pt idx="4">
                  <c:v>0.46329999999999999</c:v>
                </c:pt>
                <c:pt idx="5">
                  <c:v>0.48859999999999998</c:v>
                </c:pt>
                <c:pt idx="6">
                  <c:v>0.58899999999999997</c:v>
                </c:pt>
                <c:pt idx="7">
                  <c:v>0.62909999999999999</c:v>
                </c:pt>
                <c:pt idx="8">
                  <c:v>0.63380000000000003</c:v>
                </c:pt>
                <c:pt idx="9">
                  <c:v>0.63500000000000001</c:v>
                </c:pt>
                <c:pt idx="10">
                  <c:v>0.64680000000000004</c:v>
                </c:pt>
                <c:pt idx="11">
                  <c:v>0.66520000000000001</c:v>
                </c:pt>
                <c:pt idx="12">
                  <c:v>0.68799999999999994</c:v>
                </c:pt>
                <c:pt idx="13">
                  <c:v>0.74839999999999995</c:v>
                </c:pt>
                <c:pt idx="14">
                  <c:v>0.7762</c:v>
                </c:pt>
                <c:pt idx="15">
                  <c:v>0.80989999999999995</c:v>
                </c:pt>
                <c:pt idx="16">
                  <c:v>0.81389999999999996</c:v>
                </c:pt>
                <c:pt idx="17">
                  <c:v>0.81640000000000001</c:v>
                </c:pt>
                <c:pt idx="18">
                  <c:v>0.8206</c:v>
                </c:pt>
                <c:pt idx="19">
                  <c:v>0.8266</c:v>
                </c:pt>
                <c:pt idx="20">
                  <c:v>0.85940000000000005</c:v>
                </c:pt>
                <c:pt idx="21">
                  <c:v>0.86280000000000001</c:v>
                </c:pt>
                <c:pt idx="22">
                  <c:v>0.88449999999999995</c:v>
                </c:pt>
                <c:pt idx="23">
                  <c:v>0.8851</c:v>
                </c:pt>
                <c:pt idx="24">
                  <c:v>0.89149999999999996</c:v>
                </c:pt>
                <c:pt idx="25">
                  <c:v>0.89290000000000003</c:v>
                </c:pt>
                <c:pt idx="26">
                  <c:v>0.90029999999999999</c:v>
                </c:pt>
                <c:pt idx="27">
                  <c:v>0.90400000000000003</c:v>
                </c:pt>
                <c:pt idx="28">
                  <c:v>0.92420000000000002</c:v>
                </c:pt>
                <c:pt idx="29">
                  <c:v>0.92869999999999997</c:v>
                </c:pt>
                <c:pt idx="30">
                  <c:v>0.93</c:v>
                </c:pt>
                <c:pt idx="31">
                  <c:v>0.93920000000000003</c:v>
                </c:pt>
                <c:pt idx="32">
                  <c:v>0.94989999999999997</c:v>
                </c:pt>
                <c:pt idx="33">
                  <c:v>0.95079999999999998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EB1-48A0-A88A-2434C6A2C0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30249472"/>
        <c:axId val="337620928"/>
      </c:barChart>
      <c:catAx>
        <c:axId val="230249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337620928"/>
        <c:crosses val="autoZero"/>
        <c:auto val="1"/>
        <c:lblAlgn val="ctr"/>
        <c:lblOffset val="100"/>
        <c:noMultiLvlLbl val="0"/>
      </c:catAx>
      <c:valAx>
        <c:axId val="33762092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230249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900"/>
      </a:pPr>
      <a:endParaRPr lang="id-ID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802476165352857"/>
          <c:y val="2.5213536196052089E-2"/>
          <c:w val="0.44602871769308977"/>
          <c:h val="0.94957292760789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Lembar1!$B$1</c:f>
              <c:strCache>
                <c:ptCount val="1"/>
                <c:pt idx="0">
                  <c:v>Seri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212F-41DD-8BEA-54D2C1A13C4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12F-41DD-8BEA-54D2C1A13C4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212F-41DD-8BEA-54D2C1A13C4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12F-41DD-8BEA-54D2C1A13C4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212F-41DD-8BEA-54D2C1A13C4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12F-41DD-8BEA-54D2C1A13C4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212F-41DD-8BEA-54D2C1A13C4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12F-41DD-8BEA-54D2C1A13C4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12F-41DD-8BEA-54D2C1A13C4B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12F-41DD-8BEA-54D2C1A13C4B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12F-41DD-8BEA-54D2C1A13C4B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12F-41DD-8BEA-54D2C1A13C4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Lembar1!$A$2:$A$35</c:f>
              <c:strCache>
                <c:ptCount val="34"/>
                <c:pt idx="0">
                  <c:v>Prop. Papua</c:v>
                </c:pt>
                <c:pt idx="1">
                  <c:v>Prop. Papua Barat</c:v>
                </c:pt>
                <c:pt idx="2">
                  <c:v>Prop. Kalimantan Utara</c:v>
                </c:pt>
                <c:pt idx="3">
                  <c:v>Prop. Maluku Utara</c:v>
                </c:pt>
                <c:pt idx="4">
                  <c:v>Prop. Nusa Tenggara Timur</c:v>
                </c:pt>
                <c:pt idx="5">
                  <c:v>Prop. Kalimantan Tengah</c:v>
                </c:pt>
                <c:pt idx="6">
                  <c:v>Prop. Kalimantan Timur</c:v>
                </c:pt>
                <c:pt idx="7">
                  <c:v>Prop. Maluku</c:v>
                </c:pt>
                <c:pt idx="8">
                  <c:v>Prop. Sumatera Selatan</c:v>
                </c:pt>
                <c:pt idx="9">
                  <c:v>Prop. Kalimantan Barat</c:v>
                </c:pt>
                <c:pt idx="10">
                  <c:v>Prop. Jawa Barat</c:v>
                </c:pt>
                <c:pt idx="11">
                  <c:v>Prop. Jambi</c:v>
                </c:pt>
                <c:pt idx="12">
                  <c:v>Prop. Banten</c:v>
                </c:pt>
                <c:pt idx="13">
                  <c:v>Prop. Sulawesi Tenggara</c:v>
                </c:pt>
                <c:pt idx="14">
                  <c:v>Prop. Sulawesi Tengah</c:v>
                </c:pt>
                <c:pt idx="15">
                  <c:v>Prop. Sulawesi Barat</c:v>
                </c:pt>
                <c:pt idx="16">
                  <c:v>Prop. Sumatera Utara</c:v>
                </c:pt>
                <c:pt idx="17">
                  <c:v>Prop. Kepulauan Riau</c:v>
                </c:pt>
                <c:pt idx="18">
                  <c:v>Prop. Sulawesi Selatan</c:v>
                </c:pt>
                <c:pt idx="19">
                  <c:v>Prop. Nusa Tenggara Barat</c:v>
                </c:pt>
                <c:pt idx="20">
                  <c:v>Prop. Aceh</c:v>
                </c:pt>
                <c:pt idx="21">
                  <c:v>Prop. Lampung</c:v>
                </c:pt>
                <c:pt idx="22">
                  <c:v>Prop. Kalimantan Selatan</c:v>
                </c:pt>
                <c:pt idx="23">
                  <c:v>Prop. Jawa Timur</c:v>
                </c:pt>
                <c:pt idx="24">
                  <c:v>Prop. Sumatera Barat</c:v>
                </c:pt>
                <c:pt idx="25">
                  <c:v>Prop. Bengkulu</c:v>
                </c:pt>
                <c:pt idx="26">
                  <c:v>Prop. Bali</c:v>
                </c:pt>
                <c:pt idx="27">
                  <c:v>Prop. D.K.I. Jakarta</c:v>
                </c:pt>
                <c:pt idx="28">
                  <c:v>Prop. Bangka Belitung</c:v>
                </c:pt>
                <c:pt idx="29">
                  <c:v>Prop. Jawa Tengah</c:v>
                </c:pt>
                <c:pt idx="30">
                  <c:v>Prop. Sulawesi Utara</c:v>
                </c:pt>
                <c:pt idx="31">
                  <c:v>Prop. Riau</c:v>
                </c:pt>
                <c:pt idx="32">
                  <c:v>Prop. Gorontalo</c:v>
                </c:pt>
                <c:pt idx="33">
                  <c:v>Prop. D.I. Yogyakarta</c:v>
                </c:pt>
              </c:strCache>
            </c:strRef>
          </c:cat>
          <c:val>
            <c:numRef>
              <c:f>Lembar1!$B$2:$B$35</c:f>
              <c:numCache>
                <c:formatCode>0.0%</c:formatCode>
                <c:ptCount val="34"/>
                <c:pt idx="0">
                  <c:v>0.4466</c:v>
                </c:pt>
                <c:pt idx="1">
                  <c:v>0.49930000000000002</c:v>
                </c:pt>
                <c:pt idx="2">
                  <c:v>0.56510000000000005</c:v>
                </c:pt>
                <c:pt idx="3">
                  <c:v>0.66290000000000004</c:v>
                </c:pt>
                <c:pt idx="4">
                  <c:v>0.67179999999999995</c:v>
                </c:pt>
                <c:pt idx="5">
                  <c:v>0.73199999999999998</c:v>
                </c:pt>
                <c:pt idx="6">
                  <c:v>0.753</c:v>
                </c:pt>
                <c:pt idx="7">
                  <c:v>0.76280000000000003</c:v>
                </c:pt>
                <c:pt idx="8">
                  <c:v>0.85229999999999995</c:v>
                </c:pt>
                <c:pt idx="9">
                  <c:v>0.86819999999999997</c:v>
                </c:pt>
                <c:pt idx="10">
                  <c:v>0.87370000000000003</c:v>
                </c:pt>
                <c:pt idx="11">
                  <c:v>0.89219999999999999</c:v>
                </c:pt>
                <c:pt idx="12">
                  <c:v>0.90159999999999996</c:v>
                </c:pt>
                <c:pt idx="13">
                  <c:v>0.92059999999999997</c:v>
                </c:pt>
                <c:pt idx="14">
                  <c:v>0.92530000000000001</c:v>
                </c:pt>
                <c:pt idx="15">
                  <c:v>0.9284</c:v>
                </c:pt>
                <c:pt idx="16">
                  <c:v>0.94779999999999998</c:v>
                </c:pt>
                <c:pt idx="17">
                  <c:v>0.9516</c:v>
                </c:pt>
                <c:pt idx="18">
                  <c:v>0.95330000000000004</c:v>
                </c:pt>
                <c:pt idx="19">
                  <c:v>0.95430000000000004</c:v>
                </c:pt>
                <c:pt idx="20">
                  <c:v>0.96260000000000001</c:v>
                </c:pt>
                <c:pt idx="21">
                  <c:v>0.96289999999999998</c:v>
                </c:pt>
                <c:pt idx="22">
                  <c:v>0.96379999999999999</c:v>
                </c:pt>
                <c:pt idx="23">
                  <c:v>0.97009999999999996</c:v>
                </c:pt>
                <c:pt idx="24">
                  <c:v>0.97550000000000003</c:v>
                </c:pt>
                <c:pt idx="25">
                  <c:v>0.97689999999999999</c:v>
                </c:pt>
                <c:pt idx="26">
                  <c:v>0.9788</c:v>
                </c:pt>
                <c:pt idx="27">
                  <c:v>0.9798</c:v>
                </c:pt>
                <c:pt idx="28">
                  <c:v>0.98240000000000005</c:v>
                </c:pt>
                <c:pt idx="29">
                  <c:v>0.98499999999999999</c:v>
                </c:pt>
                <c:pt idx="30">
                  <c:v>0.98570000000000002</c:v>
                </c:pt>
                <c:pt idx="31">
                  <c:v>0.9859</c:v>
                </c:pt>
                <c:pt idx="32">
                  <c:v>0.98839999999999995</c:v>
                </c:pt>
                <c:pt idx="33">
                  <c:v>0.99550000000000005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2F-41DD-8BEA-54D2C1A13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69124608"/>
        <c:axId val="343498752"/>
      </c:barChart>
      <c:catAx>
        <c:axId val="269124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343498752"/>
        <c:crosses val="autoZero"/>
        <c:auto val="1"/>
        <c:lblAlgn val="ctr"/>
        <c:lblOffset val="100"/>
        <c:noMultiLvlLbl val="0"/>
      </c:catAx>
      <c:valAx>
        <c:axId val="34349875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269124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900"/>
      </a:pPr>
      <a:endParaRPr lang="id-ID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802476165352857"/>
          <c:y val="2.5213536196052089E-2"/>
          <c:w val="0.47115027040285468"/>
          <c:h val="0.94957292760789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Lembar1!$B$1</c:f>
              <c:strCache>
                <c:ptCount val="1"/>
                <c:pt idx="0">
                  <c:v>Seri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279D-406B-9D46-D2338AC9847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79D-406B-9D46-D2338AC9847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79D-406B-9D46-D2338AC9847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79D-406B-9D46-D2338AC9847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79D-406B-9D46-D2338AC9847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79D-406B-9D46-D2338AC9847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79D-406B-9D46-D2338AC9847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279D-406B-9D46-D2338AC9847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79D-406B-9D46-D2338AC984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Lembar1!$A$2:$A$35</c:f>
              <c:strCache>
                <c:ptCount val="34"/>
                <c:pt idx="0">
                  <c:v>Prop. Papua</c:v>
                </c:pt>
                <c:pt idx="1">
                  <c:v>Prop. Papua Barat</c:v>
                </c:pt>
                <c:pt idx="2">
                  <c:v>Prop. Maluku Utara</c:v>
                </c:pt>
                <c:pt idx="3">
                  <c:v>Prop. Kalimantan Utara</c:v>
                </c:pt>
                <c:pt idx="4">
                  <c:v>Prop. Kalimantan Tengah</c:v>
                </c:pt>
                <c:pt idx="5">
                  <c:v>Prop. Nusa Tenggara Timur</c:v>
                </c:pt>
                <c:pt idx="6">
                  <c:v>Prop. Nusa Tenggara Barat</c:v>
                </c:pt>
                <c:pt idx="7">
                  <c:v>Prop. Kalimantan Barat</c:v>
                </c:pt>
                <c:pt idx="8">
                  <c:v>Prop. Kalimantan Timur</c:v>
                </c:pt>
                <c:pt idx="9">
                  <c:v>Prop. Maluku</c:v>
                </c:pt>
                <c:pt idx="10">
                  <c:v>Prop. Sumatera Utara</c:v>
                </c:pt>
                <c:pt idx="11">
                  <c:v>Prop. Kepulauan Riau</c:v>
                </c:pt>
                <c:pt idx="12">
                  <c:v>Prop. Banten</c:v>
                </c:pt>
                <c:pt idx="13">
                  <c:v>Prop. Lampung</c:v>
                </c:pt>
                <c:pt idx="14">
                  <c:v>Prop. Sulawesi Barat</c:v>
                </c:pt>
                <c:pt idx="15">
                  <c:v>Prop. Jawa Timur</c:v>
                </c:pt>
                <c:pt idx="16">
                  <c:v>Prop. Jawa Barat</c:v>
                </c:pt>
                <c:pt idx="17">
                  <c:v>Prop. Aceh</c:v>
                </c:pt>
                <c:pt idx="18">
                  <c:v>Prop. Jambi</c:v>
                </c:pt>
                <c:pt idx="19">
                  <c:v>Prop. Sumatera Selatan</c:v>
                </c:pt>
                <c:pt idx="20">
                  <c:v>Prop. Bengkulu</c:v>
                </c:pt>
                <c:pt idx="21">
                  <c:v>Prop. D.K.I. Jakarta</c:v>
                </c:pt>
                <c:pt idx="22">
                  <c:v>Prop. Sulawesi Selatan</c:v>
                </c:pt>
                <c:pt idx="23">
                  <c:v>Prop. Bali</c:v>
                </c:pt>
                <c:pt idx="24">
                  <c:v>Prop. Bangka Belitung</c:v>
                </c:pt>
                <c:pt idx="25">
                  <c:v>Prop. Jawa Tengah</c:v>
                </c:pt>
                <c:pt idx="26">
                  <c:v>Prop. Sulawesi Tenggara</c:v>
                </c:pt>
                <c:pt idx="27">
                  <c:v>Prop. Sumatera Barat</c:v>
                </c:pt>
                <c:pt idx="28">
                  <c:v>Prop. Riau</c:v>
                </c:pt>
                <c:pt idx="29">
                  <c:v>Prop. Sulawesi Utara</c:v>
                </c:pt>
                <c:pt idx="30">
                  <c:v>Prop. Kalimantan Selatan</c:v>
                </c:pt>
                <c:pt idx="31">
                  <c:v>Prop. Sulawesi Tengah</c:v>
                </c:pt>
                <c:pt idx="32">
                  <c:v>Prop. Gorontalo</c:v>
                </c:pt>
                <c:pt idx="33">
                  <c:v>Prop. D.I. Yogyakarta</c:v>
                </c:pt>
              </c:strCache>
            </c:strRef>
          </c:cat>
          <c:val>
            <c:numRef>
              <c:f>Lembar1!$B$2:$B$35</c:f>
              <c:numCache>
                <c:formatCode>0.0%</c:formatCode>
                <c:ptCount val="34"/>
                <c:pt idx="0">
                  <c:v>0.57789999999999997</c:v>
                </c:pt>
                <c:pt idx="1">
                  <c:v>0.70030000000000003</c:v>
                </c:pt>
                <c:pt idx="2">
                  <c:v>0.72319999999999995</c:v>
                </c:pt>
                <c:pt idx="3">
                  <c:v>0.75209999999999999</c:v>
                </c:pt>
                <c:pt idx="4">
                  <c:v>0.8458</c:v>
                </c:pt>
                <c:pt idx="5">
                  <c:v>0.84909999999999997</c:v>
                </c:pt>
                <c:pt idx="6">
                  <c:v>0.91759999999999997</c:v>
                </c:pt>
                <c:pt idx="7">
                  <c:v>0.93079999999999996</c:v>
                </c:pt>
                <c:pt idx="8">
                  <c:v>0.93579999999999997</c:v>
                </c:pt>
                <c:pt idx="9">
                  <c:v>0.95009999999999994</c:v>
                </c:pt>
                <c:pt idx="10">
                  <c:v>0.95450000000000002</c:v>
                </c:pt>
                <c:pt idx="11">
                  <c:v>0.96040000000000003</c:v>
                </c:pt>
                <c:pt idx="12">
                  <c:v>0.97140000000000004</c:v>
                </c:pt>
                <c:pt idx="13">
                  <c:v>0.97430000000000005</c:v>
                </c:pt>
                <c:pt idx="14">
                  <c:v>0.97599999999999998</c:v>
                </c:pt>
                <c:pt idx="15">
                  <c:v>0.97809999999999997</c:v>
                </c:pt>
                <c:pt idx="16">
                  <c:v>0.98</c:v>
                </c:pt>
                <c:pt idx="17">
                  <c:v>0.9819</c:v>
                </c:pt>
                <c:pt idx="18">
                  <c:v>0.98229999999999995</c:v>
                </c:pt>
                <c:pt idx="19">
                  <c:v>0.98270000000000002</c:v>
                </c:pt>
                <c:pt idx="20">
                  <c:v>0.98429999999999995</c:v>
                </c:pt>
                <c:pt idx="21">
                  <c:v>0.98760000000000003</c:v>
                </c:pt>
                <c:pt idx="22">
                  <c:v>0.98850000000000005</c:v>
                </c:pt>
                <c:pt idx="23">
                  <c:v>0.99019999999999997</c:v>
                </c:pt>
                <c:pt idx="24">
                  <c:v>0.99029999999999996</c:v>
                </c:pt>
                <c:pt idx="25">
                  <c:v>0.99070000000000003</c:v>
                </c:pt>
                <c:pt idx="26">
                  <c:v>0.99119999999999997</c:v>
                </c:pt>
                <c:pt idx="27">
                  <c:v>0.99160000000000004</c:v>
                </c:pt>
                <c:pt idx="28">
                  <c:v>0.99260000000000004</c:v>
                </c:pt>
                <c:pt idx="29">
                  <c:v>0.99460000000000004</c:v>
                </c:pt>
                <c:pt idx="30">
                  <c:v>0.99480000000000002</c:v>
                </c:pt>
                <c:pt idx="31">
                  <c:v>0.99539999999999995</c:v>
                </c:pt>
                <c:pt idx="32">
                  <c:v>0.99709999999999999</c:v>
                </c:pt>
                <c:pt idx="33">
                  <c:v>0.99739999999999995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79D-406B-9D46-D2338AC98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69126656"/>
        <c:axId val="343501056"/>
      </c:barChart>
      <c:catAx>
        <c:axId val="269126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id-ID"/>
          </a:p>
        </c:txPr>
        <c:crossAx val="343501056"/>
        <c:crosses val="autoZero"/>
        <c:auto val="1"/>
        <c:lblAlgn val="ctr"/>
        <c:lblOffset val="100"/>
        <c:noMultiLvlLbl val="0"/>
      </c:catAx>
      <c:valAx>
        <c:axId val="34350105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26912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solidFill>
        <a:schemeClr val="accent1"/>
      </a:solidFill>
    </a:ln>
    <a:effectLst/>
  </c:spPr>
  <c:txPr>
    <a:bodyPr/>
    <a:lstStyle/>
    <a:p>
      <a:pPr>
        <a:defRPr sz="900"/>
      </a:pPr>
      <a:endParaRPr lang="id-ID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Menuju SNP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Sheet1!$A$3</c:f>
              <c:numCache>
                <c:formatCode>General</c:formatCode>
                <c:ptCount val="1"/>
              </c:numCache>
            </c:numRef>
          </c:cat>
          <c:val>
            <c:numRef>
              <c:f>Sheet1!$B$3</c:f>
              <c:numCache>
                <c:formatCode>0.00</c:formatCode>
                <c:ptCount val="1"/>
                <c:pt idx="0">
                  <c:v>2.0447193164444881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92-4220-9301-2CDF1A9489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Menuju SNP 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Sheet1!$A$3</c:f>
              <c:numCache>
                <c:formatCode>General</c:formatCode>
                <c:ptCount val="1"/>
              </c:numCache>
            </c:numRef>
          </c:cat>
          <c:val>
            <c:numRef>
              <c:f>Sheet1!$C$3</c:f>
              <c:numCache>
                <c:formatCode>0.00</c:formatCode>
                <c:ptCount val="1"/>
                <c:pt idx="0">
                  <c:v>1.6561448364637603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C92-4220-9301-2CDF1A9489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Menuju SNP 3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Sheet1!$A$3</c:f>
              <c:numCache>
                <c:formatCode>General</c:formatCode>
                <c:ptCount val="1"/>
              </c:numCache>
            </c:numRef>
          </c:cat>
          <c:val>
            <c:numRef>
              <c:f>Sheet1!$D$3</c:f>
              <c:numCache>
                <c:formatCode>0.00</c:formatCode>
                <c:ptCount val="1"/>
                <c:pt idx="0">
                  <c:v>1.3631462109629919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C92-4220-9301-2CDF1A9489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Menuju SNP 4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Sheet1!$A$3</c:f>
              <c:numCache>
                <c:formatCode>General</c:formatCode>
                <c:ptCount val="1"/>
              </c:numCache>
            </c:numRef>
          </c:cat>
          <c:val>
            <c:numRef>
              <c:f>Sheet1!$E$3</c:f>
              <c:numCache>
                <c:formatCode>0.00</c:formatCode>
                <c:ptCount val="1"/>
                <c:pt idx="0">
                  <c:v>1.5952030833880118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C92-4220-9301-2CDF1A9489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SNP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Sheet1!$A$3</c:f>
              <c:numCache>
                <c:formatCode>General</c:formatCode>
                <c:ptCount val="1"/>
              </c:numCache>
            </c:numRef>
          </c:cat>
          <c:val>
            <c:numRef>
              <c:f>Sheet1!$F$3</c:f>
              <c:numCache>
                <c:formatCode>0.00</c:formatCode>
                <c:ptCount val="1"/>
                <c:pt idx="0">
                  <c:v>0.34078655274074787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C92-4220-9301-2CDF1A948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69109248"/>
        <c:axId val="343503360"/>
      </c:barChart>
      <c:catAx>
        <c:axId val="2691092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3503360"/>
        <c:crosses val="autoZero"/>
        <c:auto val="1"/>
        <c:lblAlgn val="ctr"/>
        <c:lblOffset val="100"/>
        <c:noMultiLvlLbl val="0"/>
      </c:catAx>
      <c:valAx>
        <c:axId val="343503360"/>
        <c:scaling>
          <c:orientation val="minMax"/>
          <c:max val="7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2000"/>
            </a:pPr>
            <a:endParaRPr lang="id-ID"/>
          </a:p>
        </c:txPr>
        <c:crossAx val="26910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id-ID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CAPAIAN SNP JENJANG SMK PROVINSI SUMATERA BARAT 2018</a:t>
            </a:r>
            <a:endParaRPr lang="id-ID"/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9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3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5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6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7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2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'kab kota'!$C$76:$C$94</c:f>
              <c:strCache>
                <c:ptCount val="19"/>
                <c:pt idx="0">
                  <c:v>Kota Pariaman</c:v>
                </c:pt>
                <c:pt idx="1">
                  <c:v>Kota Payakumbuh</c:v>
                </c:pt>
                <c:pt idx="2">
                  <c:v>Kab. Tanah Datar</c:v>
                </c:pt>
                <c:pt idx="3">
                  <c:v>Kab. Dharmasraya</c:v>
                </c:pt>
                <c:pt idx="4">
                  <c:v>Kab. Sijunjung</c:v>
                </c:pt>
                <c:pt idx="5">
                  <c:v>Kab. Pasaman</c:v>
                </c:pt>
                <c:pt idx="6">
                  <c:v>Kota Padang Panjang</c:v>
                </c:pt>
                <c:pt idx="7">
                  <c:v>Kab. Lima Puluh Koto</c:v>
                </c:pt>
                <c:pt idx="8">
                  <c:v>Kota Padang</c:v>
                </c:pt>
                <c:pt idx="9">
                  <c:v>Kota Bukittinggi</c:v>
                </c:pt>
                <c:pt idx="10">
                  <c:v>Kab. Solok</c:v>
                </c:pt>
                <c:pt idx="11">
                  <c:v>Kab. Agam</c:v>
                </c:pt>
                <c:pt idx="12">
                  <c:v>Kab. Padang Pariaman</c:v>
                </c:pt>
                <c:pt idx="13">
                  <c:v>Kab. Pasaman Barat</c:v>
                </c:pt>
                <c:pt idx="14">
                  <c:v>Kota Solok</c:v>
                </c:pt>
                <c:pt idx="15">
                  <c:v>Kab. Pesisir Selatan</c:v>
                </c:pt>
                <c:pt idx="16">
                  <c:v>Kab. Kepulauan Mentawai</c:v>
                </c:pt>
                <c:pt idx="17">
                  <c:v>Kab. Solok Selatan</c:v>
                </c:pt>
                <c:pt idx="18">
                  <c:v>Kota Sawah Lunto</c:v>
                </c:pt>
              </c:strCache>
            </c:strRef>
          </c:cat>
          <c:val>
            <c:numRef>
              <c:f>'kab kota'!$D$76:$D$94</c:f>
              <c:numCache>
                <c:formatCode>0.00</c:formatCode>
                <c:ptCount val="19"/>
                <c:pt idx="0">
                  <c:v>5.55</c:v>
                </c:pt>
                <c:pt idx="1">
                  <c:v>5.48</c:v>
                </c:pt>
                <c:pt idx="2">
                  <c:v>5.43</c:v>
                </c:pt>
                <c:pt idx="3">
                  <c:v>5.4</c:v>
                </c:pt>
                <c:pt idx="4">
                  <c:v>5.39</c:v>
                </c:pt>
                <c:pt idx="5">
                  <c:v>5.35</c:v>
                </c:pt>
                <c:pt idx="6">
                  <c:v>5.32</c:v>
                </c:pt>
                <c:pt idx="7">
                  <c:v>5.31</c:v>
                </c:pt>
                <c:pt idx="8">
                  <c:v>5.3</c:v>
                </c:pt>
                <c:pt idx="9">
                  <c:v>5.28</c:v>
                </c:pt>
                <c:pt idx="10">
                  <c:v>5.27</c:v>
                </c:pt>
                <c:pt idx="11">
                  <c:v>5.26</c:v>
                </c:pt>
                <c:pt idx="12">
                  <c:v>5.24</c:v>
                </c:pt>
                <c:pt idx="13">
                  <c:v>5.18</c:v>
                </c:pt>
                <c:pt idx="14">
                  <c:v>5.17</c:v>
                </c:pt>
                <c:pt idx="15">
                  <c:v>5.14</c:v>
                </c:pt>
                <c:pt idx="16">
                  <c:v>5.13</c:v>
                </c:pt>
                <c:pt idx="17">
                  <c:v>5.12</c:v>
                </c:pt>
                <c:pt idx="18">
                  <c:v>5.07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260078080"/>
        <c:axId val="343482944"/>
      </c:barChart>
      <c:catAx>
        <c:axId val="2600780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crossAx val="343482944"/>
        <c:crosses val="autoZero"/>
        <c:auto val="1"/>
        <c:lblAlgn val="ctr"/>
        <c:lblOffset val="100"/>
        <c:noMultiLvlLbl val="0"/>
      </c:catAx>
      <c:valAx>
        <c:axId val="343482944"/>
        <c:scaling>
          <c:orientation val="minMax"/>
        </c:scaling>
        <c:delete val="1"/>
        <c:axPos val="t"/>
        <c:numFmt formatCode="0.00" sourceLinked="1"/>
        <c:majorTickMark val="out"/>
        <c:minorTickMark val="none"/>
        <c:tickLblPos val="nextTo"/>
        <c:crossAx val="260078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300"/>
      </a:pPr>
      <a:endParaRPr lang="id-ID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r>
              <a:rPr lang="id-ID"/>
              <a:t>Radar PMP</a:t>
            </a:r>
          </a:p>
        </c:rich>
      </c:tx>
      <c:overlay val="0"/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Worksheet!$D$32</c:f>
              <c:strCache>
                <c:ptCount val="1"/>
                <c:pt idx="0">
                  <c:v>Prop. Sumatera Barat 2016</c:v>
                </c:pt>
              </c:strCache>
            </c:strRef>
          </c:tx>
          <c:cat>
            <c:strRef>
              <c:f>Worksheet!$B$33:$B$40</c:f>
              <c:strCache>
                <c:ptCount val="8"/>
                <c:pt idx="0">
                  <c:v>Standar Kompetensi Lulusan</c:v>
                </c:pt>
                <c:pt idx="1">
                  <c:v>Standar Isi</c:v>
                </c:pt>
                <c:pt idx="2">
                  <c:v>Standar Proses</c:v>
                </c:pt>
                <c:pt idx="3">
                  <c:v>Standar Penilaian Pendidikan</c:v>
                </c:pt>
                <c:pt idx="4">
                  <c:v>Standar Pendidik dan Tenaga Kependidikan</c:v>
                </c:pt>
                <c:pt idx="5">
                  <c:v>Standar Sarana dan Prasarana Pendidikan</c:v>
                </c:pt>
                <c:pt idx="6">
                  <c:v>Standar Pengelolaan Pendidikan</c:v>
                </c:pt>
                <c:pt idx="7">
                  <c:v>Standar Pembiayaan</c:v>
                </c:pt>
              </c:strCache>
            </c:strRef>
          </c:cat>
          <c:val>
            <c:numRef>
              <c:f>Worksheet!$D$33:$D$40</c:f>
              <c:numCache>
                <c:formatCode>General</c:formatCode>
                <c:ptCount val="8"/>
                <c:pt idx="0">
                  <c:v>5.0199999999999996</c:v>
                </c:pt>
                <c:pt idx="1">
                  <c:v>4.9000000000000004</c:v>
                </c:pt>
                <c:pt idx="2">
                  <c:v>5.0599999999999996</c:v>
                </c:pt>
                <c:pt idx="3">
                  <c:v>3.94</c:v>
                </c:pt>
                <c:pt idx="4">
                  <c:v>3.37</c:v>
                </c:pt>
                <c:pt idx="5">
                  <c:v>3.91</c:v>
                </c:pt>
                <c:pt idx="6">
                  <c:v>4.3499999999999996</c:v>
                </c:pt>
                <c:pt idx="7">
                  <c:v>3.8</c:v>
                </c:pt>
              </c:numCache>
            </c:numRef>
          </c:val>
        </c:ser>
        <c:ser>
          <c:idx val="1"/>
          <c:order val="1"/>
          <c:tx>
            <c:strRef>
              <c:f>Worksheet!$E$32</c:f>
              <c:strCache>
                <c:ptCount val="1"/>
                <c:pt idx="0">
                  <c:v>Prop. Sumatera Barat 2017</c:v>
                </c:pt>
              </c:strCache>
            </c:strRef>
          </c:tx>
          <c:cat>
            <c:strRef>
              <c:f>Worksheet!$B$33:$B$40</c:f>
              <c:strCache>
                <c:ptCount val="8"/>
                <c:pt idx="0">
                  <c:v>Standar Kompetensi Lulusan</c:v>
                </c:pt>
                <c:pt idx="1">
                  <c:v>Standar Isi</c:v>
                </c:pt>
                <c:pt idx="2">
                  <c:v>Standar Proses</c:v>
                </c:pt>
                <c:pt idx="3">
                  <c:v>Standar Penilaian Pendidikan</c:v>
                </c:pt>
                <c:pt idx="4">
                  <c:v>Standar Pendidik dan Tenaga Kependidikan</c:v>
                </c:pt>
                <c:pt idx="5">
                  <c:v>Standar Sarana dan Prasarana Pendidikan</c:v>
                </c:pt>
                <c:pt idx="6">
                  <c:v>Standar Pengelolaan Pendidikan</c:v>
                </c:pt>
                <c:pt idx="7">
                  <c:v>Standar Pembiayaan</c:v>
                </c:pt>
              </c:strCache>
            </c:strRef>
          </c:cat>
          <c:val>
            <c:numRef>
              <c:f>Worksheet!$E$33:$E$40</c:f>
              <c:numCache>
                <c:formatCode>General</c:formatCode>
                <c:ptCount val="8"/>
                <c:pt idx="0">
                  <c:v>5.42</c:v>
                </c:pt>
                <c:pt idx="1">
                  <c:v>4.8600000000000003</c:v>
                </c:pt>
                <c:pt idx="2">
                  <c:v>5.76</c:v>
                </c:pt>
                <c:pt idx="3">
                  <c:v>5.49</c:v>
                </c:pt>
                <c:pt idx="4">
                  <c:v>3.97</c:v>
                </c:pt>
                <c:pt idx="5">
                  <c:v>3.14</c:v>
                </c:pt>
                <c:pt idx="6">
                  <c:v>5.0999999999999996</c:v>
                </c:pt>
                <c:pt idx="7">
                  <c:v>5.03</c:v>
                </c:pt>
              </c:numCache>
            </c:numRef>
          </c:val>
        </c:ser>
        <c:ser>
          <c:idx val="2"/>
          <c:order val="2"/>
          <c:tx>
            <c:strRef>
              <c:f>Worksheet!$F$32</c:f>
              <c:strCache>
                <c:ptCount val="1"/>
                <c:pt idx="0">
                  <c:v>Prop. Sumatera Barat 2018</c:v>
                </c:pt>
              </c:strCache>
            </c:strRef>
          </c:tx>
          <c:cat>
            <c:strRef>
              <c:f>Worksheet!$B$33:$B$40</c:f>
              <c:strCache>
                <c:ptCount val="8"/>
                <c:pt idx="0">
                  <c:v>Standar Kompetensi Lulusan</c:v>
                </c:pt>
                <c:pt idx="1">
                  <c:v>Standar Isi</c:v>
                </c:pt>
                <c:pt idx="2">
                  <c:v>Standar Proses</c:v>
                </c:pt>
                <c:pt idx="3">
                  <c:v>Standar Penilaian Pendidikan</c:v>
                </c:pt>
                <c:pt idx="4">
                  <c:v>Standar Pendidik dan Tenaga Kependidikan</c:v>
                </c:pt>
                <c:pt idx="5">
                  <c:v>Standar Sarana dan Prasarana Pendidikan</c:v>
                </c:pt>
                <c:pt idx="6">
                  <c:v>Standar Pengelolaan Pendidikan</c:v>
                </c:pt>
                <c:pt idx="7">
                  <c:v>Standar Pembiayaan</c:v>
                </c:pt>
              </c:strCache>
            </c:strRef>
          </c:cat>
          <c:val>
            <c:numRef>
              <c:f>Worksheet!$F$33:$F$40</c:f>
              <c:numCache>
                <c:formatCode>General</c:formatCode>
                <c:ptCount val="8"/>
                <c:pt idx="0">
                  <c:v>6.33</c:v>
                </c:pt>
                <c:pt idx="1">
                  <c:v>5.56</c:v>
                </c:pt>
                <c:pt idx="2">
                  <c:v>6.42</c:v>
                </c:pt>
                <c:pt idx="3">
                  <c:v>5.9</c:v>
                </c:pt>
                <c:pt idx="4">
                  <c:v>3.57</c:v>
                </c:pt>
                <c:pt idx="5">
                  <c:v>3.02</c:v>
                </c:pt>
                <c:pt idx="6">
                  <c:v>5.72</c:v>
                </c:pt>
                <c:pt idx="7">
                  <c:v>5.77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0077056"/>
        <c:axId val="343484672"/>
      </c:radarChart>
      <c:catAx>
        <c:axId val="26007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43484672"/>
        <c:crosses val="autoZero"/>
        <c:auto val="1"/>
        <c:lblAlgn val="ctr"/>
        <c:lblOffset val="100"/>
        <c:noMultiLvlLbl val="0"/>
      </c:catAx>
      <c:valAx>
        <c:axId val="343484672"/>
        <c:scaling>
          <c:orientation val="minMax"/>
        </c:scaling>
        <c:delete val="0"/>
        <c:axPos val="l"/>
        <c:majorGridlines>
          <c:spPr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 cap="flat" cmpd="sng">
            <a:prstDash val="solid"/>
            <a:bevel/>
          </a:ln>
          <a:effectLst/>
        </c:spPr>
        <c:crossAx val="343484672"/>
        <c:crosses val="autoZero"/>
        <c:crossBetween val="midCat"/>
      </c:valAx>
    </c:plotArea>
    <c:legend>
      <c:legendPos val="b"/>
      <c:overlay val="0"/>
      <c:txPr>
        <a:bodyPr/>
        <a:lstStyle/>
        <a:p>
          <a:pPr rtl="0">
            <a:defRPr/>
          </a:pPr>
          <a:endParaRPr lang="id-ID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id-ID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KOMPETENSI LULUSAN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accent5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Sikap</a:t>
          </a:r>
          <a:r>
            <a:rPr lang="en-US" sz="1600" dirty="0"/>
            <a:t> </a:t>
          </a:r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46CB558-E626-45E1-8A6F-EF2601B132C7}">
      <dgm:prSet phldrT="[Text]" custT="1"/>
      <dgm:spPr>
        <a:solidFill>
          <a:schemeClr val="accent4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Pengetahuan</a:t>
          </a:r>
          <a:endParaRPr lang="en-US" sz="1600" dirty="0"/>
        </a:p>
      </dgm:t>
    </dgm:pt>
    <dgm:pt modelId="{C1C56917-2328-40C0-A755-260790564622}" type="parTrans" cxnId="{583045DF-6ED4-4C34-B3B4-3D80A8550384}">
      <dgm:prSet/>
      <dgm:spPr/>
      <dgm:t>
        <a:bodyPr/>
        <a:lstStyle/>
        <a:p>
          <a:endParaRPr lang="en-US"/>
        </a:p>
      </dgm:t>
    </dgm:pt>
    <dgm:pt modelId="{7DF37B04-2B75-4653-8882-976DCE8187B8}" type="sibTrans" cxnId="{583045DF-6ED4-4C34-B3B4-3D80A8550384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7DBC659-F9F2-4D3C-8F90-C1ECAF6C3AE8}">
      <dgm:prSet phldrT="[Text]" custT="1"/>
      <dgm:spPr>
        <a:solidFill>
          <a:schemeClr val="accent3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Keterampilan</a:t>
          </a:r>
          <a:endParaRPr lang="en-US" sz="1600" dirty="0"/>
        </a:p>
      </dgm:t>
    </dgm:pt>
    <dgm:pt modelId="{18F389BE-4404-411C-A255-B3D966C25C5C}" type="parTrans" cxnId="{CFD8A9E5-D313-4B21-8A4A-B0C62B41C504}">
      <dgm:prSet/>
      <dgm:spPr/>
      <dgm:t>
        <a:bodyPr/>
        <a:lstStyle/>
        <a:p>
          <a:endParaRPr lang="en-US"/>
        </a:p>
      </dgm:t>
    </dgm:pt>
    <dgm:pt modelId="{277081F9-F82C-4B1D-A918-80ADF3C49AAD}" type="sibTrans" cxnId="{CFD8A9E5-D313-4B21-8A4A-B0C62B41C504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/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93C86CF-523C-49C4-ABFA-2985B339964F}" type="pres">
      <dgm:prSet presAssocID="{546CB558-E626-45E1-8A6F-EF2601B132C7}" presName="node" presStyleLbl="node1" presStyleIdx="1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4E6D-0E52-4B75-A706-34F64114A1DD}" type="pres">
      <dgm:prSet presAssocID="{546CB558-E626-45E1-8A6F-EF2601B132C7}" presName="dummy" presStyleCnt="0"/>
      <dgm:spPr/>
    </dgm:pt>
    <dgm:pt modelId="{C2EE032B-B81F-452B-B0C7-A1B603FDEAE4}" type="pres">
      <dgm:prSet presAssocID="{7DF37B04-2B75-4653-8882-976DCE8187B8}" presName="sibTrans" presStyleLbl="sibTrans2D1" presStyleIdx="1" presStyleCnt="3"/>
      <dgm:spPr/>
      <dgm:t>
        <a:bodyPr/>
        <a:lstStyle/>
        <a:p>
          <a:endParaRPr lang="en-US"/>
        </a:p>
      </dgm:t>
    </dgm:pt>
    <dgm:pt modelId="{09BA1262-EF44-45FB-BDC3-3212450DAC38}" type="pres">
      <dgm:prSet presAssocID="{17DBC659-F9F2-4D3C-8F90-C1ECAF6C3AE8}" presName="node" presStyleLbl="node1" presStyleIdx="2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1C0D9-D11F-4339-94BF-142A4F091D93}" type="pres">
      <dgm:prSet presAssocID="{17DBC659-F9F2-4D3C-8F90-C1ECAF6C3AE8}" presName="dummy" presStyleCnt="0"/>
      <dgm:spPr/>
    </dgm:pt>
    <dgm:pt modelId="{B8D0F6BF-3C6E-4F92-8469-8A13E0D9BD02}" type="pres">
      <dgm:prSet presAssocID="{277081F9-F82C-4B1D-A918-80ADF3C49AAD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CFD8A9E5-D313-4B21-8A4A-B0C62B41C504}" srcId="{52539FBF-0E71-45CC-A859-C79BA3B4C7C9}" destId="{17DBC659-F9F2-4D3C-8F90-C1ECAF6C3AE8}" srcOrd="2" destOrd="0" parTransId="{18F389BE-4404-411C-A255-B3D966C25C5C}" sibTransId="{277081F9-F82C-4B1D-A918-80ADF3C49AAD}"/>
    <dgm:cxn modelId="{20AF618C-2974-4BCA-9293-AD26EAD5FBD2}" type="presOf" srcId="{17DBC659-F9F2-4D3C-8F90-C1ECAF6C3AE8}" destId="{09BA1262-EF44-45FB-BDC3-3212450DAC38}" srcOrd="0" destOrd="0" presId="urn:microsoft.com/office/officeart/2005/8/layout/radial6"/>
    <dgm:cxn modelId="{583045DF-6ED4-4C34-B3B4-3D80A8550384}" srcId="{52539FBF-0E71-45CC-A859-C79BA3B4C7C9}" destId="{546CB558-E626-45E1-8A6F-EF2601B132C7}" srcOrd="1" destOrd="0" parTransId="{C1C56917-2328-40C0-A755-260790564622}" sibTransId="{7DF37B04-2B75-4653-8882-976DCE8187B8}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B53D190E-F443-4B70-9EF3-F0E7698DB9F4}" type="presOf" srcId="{277081F9-F82C-4B1D-A918-80ADF3C49AAD}" destId="{B8D0F6BF-3C6E-4F92-8469-8A13E0D9BD02}" srcOrd="0" destOrd="0" presId="urn:microsoft.com/office/officeart/2005/8/layout/radial6"/>
    <dgm:cxn modelId="{F8766252-AEA1-41CE-B166-93E119A9614E}" type="presOf" srcId="{00B1C0D6-F8AB-42B6-A39A-2F68C2E93B83}" destId="{BBE0FB24-FF38-4A71-98DA-9047EB77791E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5A4EE36D-1E8F-4924-8D93-790ACA26BB0E}" type="presOf" srcId="{546CB558-E626-45E1-8A6F-EF2601B132C7}" destId="{A93C86CF-523C-49C4-ABFA-2985B339964F}" srcOrd="0" destOrd="0" presId="urn:microsoft.com/office/officeart/2005/8/layout/radial6"/>
    <dgm:cxn modelId="{4E2FC653-4E4D-466A-A88B-95DFB92F2CBE}" type="presOf" srcId="{D2329E76-5F68-4F54-970D-290203A3C517}" destId="{3F1D67B5-4378-4B45-B402-DC2D1253F169}" srcOrd="0" destOrd="0" presId="urn:microsoft.com/office/officeart/2005/8/layout/radial6"/>
    <dgm:cxn modelId="{770F49FD-D62F-4D4A-AF3A-11A285BA9ACC}" type="presOf" srcId="{0E5E9339-0C92-48D2-A2EA-9757E55527E3}" destId="{D55224D6-9D91-475F-ADF0-D39B2E1E93A2}" srcOrd="0" destOrd="0" presId="urn:microsoft.com/office/officeart/2005/8/layout/radial6"/>
    <dgm:cxn modelId="{AEE6944C-DB08-447D-942D-F5E0F37DFA1E}" type="presOf" srcId="{52539FBF-0E71-45CC-A859-C79BA3B4C7C9}" destId="{C52EE32A-B767-485F-AAE6-CC2165809888}" srcOrd="0" destOrd="0" presId="urn:microsoft.com/office/officeart/2005/8/layout/radial6"/>
    <dgm:cxn modelId="{4CB6BC53-75C4-4862-B863-37EC9B1895D1}" type="presOf" srcId="{7DF37B04-2B75-4653-8882-976DCE8187B8}" destId="{C2EE032B-B81F-452B-B0C7-A1B603FDEAE4}" srcOrd="0" destOrd="0" presId="urn:microsoft.com/office/officeart/2005/8/layout/radial6"/>
    <dgm:cxn modelId="{A9FA321A-62E4-4800-A505-4E86AD232AEF}" type="presParOf" srcId="{D55224D6-9D91-475F-ADF0-D39B2E1E93A2}" destId="{C52EE32A-B767-485F-AAE6-CC2165809888}" srcOrd="0" destOrd="0" presId="urn:microsoft.com/office/officeart/2005/8/layout/radial6"/>
    <dgm:cxn modelId="{0D99E78D-E4E1-413C-A432-03CEBDC77CD4}" type="presParOf" srcId="{D55224D6-9D91-475F-ADF0-D39B2E1E93A2}" destId="{3F1D67B5-4378-4B45-B402-DC2D1253F169}" srcOrd="1" destOrd="0" presId="urn:microsoft.com/office/officeart/2005/8/layout/radial6"/>
    <dgm:cxn modelId="{9F9C355C-A18B-467D-A591-68C0F5AC3561}" type="presParOf" srcId="{D55224D6-9D91-475F-ADF0-D39B2E1E93A2}" destId="{77BB5F16-466A-427F-9E62-2E1CA7D8A457}" srcOrd="2" destOrd="0" presId="urn:microsoft.com/office/officeart/2005/8/layout/radial6"/>
    <dgm:cxn modelId="{07809A81-D1AB-4AE0-996B-DE4F2EDF980D}" type="presParOf" srcId="{D55224D6-9D91-475F-ADF0-D39B2E1E93A2}" destId="{BBE0FB24-FF38-4A71-98DA-9047EB77791E}" srcOrd="3" destOrd="0" presId="urn:microsoft.com/office/officeart/2005/8/layout/radial6"/>
    <dgm:cxn modelId="{9BB0F6A6-1CBD-4C44-AD95-030C9E0FB25B}" type="presParOf" srcId="{D55224D6-9D91-475F-ADF0-D39B2E1E93A2}" destId="{A93C86CF-523C-49C4-ABFA-2985B339964F}" srcOrd="4" destOrd="0" presId="urn:microsoft.com/office/officeart/2005/8/layout/radial6"/>
    <dgm:cxn modelId="{6A1D77BD-3824-4B86-BDB6-D64FA08EFE42}" type="presParOf" srcId="{D55224D6-9D91-475F-ADF0-D39B2E1E93A2}" destId="{B5AF4E6D-0E52-4B75-A706-34F64114A1DD}" srcOrd="5" destOrd="0" presId="urn:microsoft.com/office/officeart/2005/8/layout/radial6"/>
    <dgm:cxn modelId="{66DA8BED-FEDC-48C3-935D-67777894BE9F}" type="presParOf" srcId="{D55224D6-9D91-475F-ADF0-D39B2E1E93A2}" destId="{C2EE032B-B81F-452B-B0C7-A1B603FDEAE4}" srcOrd="6" destOrd="0" presId="urn:microsoft.com/office/officeart/2005/8/layout/radial6"/>
    <dgm:cxn modelId="{1FB93428-111C-4F8B-BC39-A77ABB7B4D92}" type="presParOf" srcId="{D55224D6-9D91-475F-ADF0-D39B2E1E93A2}" destId="{09BA1262-EF44-45FB-BDC3-3212450DAC38}" srcOrd="7" destOrd="0" presId="urn:microsoft.com/office/officeart/2005/8/layout/radial6"/>
    <dgm:cxn modelId="{28D6A9D0-B7D7-4B3D-8753-A29D3AC52463}" type="presParOf" srcId="{D55224D6-9D91-475F-ADF0-D39B2E1E93A2}" destId="{9CF1C0D9-D11F-4339-94BF-142A4F091D93}" srcOrd="8" destOrd="0" presId="urn:microsoft.com/office/officeart/2005/8/layout/radial6"/>
    <dgm:cxn modelId="{E68CF605-053E-4D39-8D4B-2CECFAA0964C}" type="presParOf" srcId="{D55224D6-9D91-475F-ADF0-D39B2E1E93A2}" destId="{B8D0F6BF-3C6E-4F92-8469-8A13E0D9BD0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ISI PEMBELAJARAN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accent4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Perangkat</a:t>
          </a:r>
          <a:r>
            <a:rPr lang="en-US" sz="1600" dirty="0"/>
            <a:t> </a:t>
          </a:r>
          <a:r>
            <a:rPr lang="en-US" sz="1600" dirty="0" err="1"/>
            <a:t>Pembela-jaran</a:t>
          </a:r>
          <a:endParaRPr lang="en-US" sz="1600" dirty="0"/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46CB558-E626-45E1-8A6F-EF2601B132C7}">
      <dgm:prSet phldrT="[Text]" custT="1"/>
      <dgm:spPr>
        <a:solidFill>
          <a:schemeClr val="accent3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Pelaksanaan</a:t>
          </a:r>
          <a:r>
            <a:rPr lang="en-US" sz="1600" dirty="0"/>
            <a:t> KTSP</a:t>
          </a:r>
        </a:p>
      </dgm:t>
    </dgm:pt>
    <dgm:pt modelId="{C1C56917-2328-40C0-A755-260790564622}" type="parTrans" cxnId="{583045DF-6ED4-4C34-B3B4-3D80A8550384}">
      <dgm:prSet/>
      <dgm:spPr/>
      <dgm:t>
        <a:bodyPr/>
        <a:lstStyle/>
        <a:p>
          <a:endParaRPr lang="en-US"/>
        </a:p>
      </dgm:t>
    </dgm:pt>
    <dgm:pt modelId="{7DF37B04-2B75-4653-8882-976DCE8187B8}" type="sibTrans" cxnId="{583045DF-6ED4-4C34-B3B4-3D80A8550384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7DBC659-F9F2-4D3C-8F90-C1ECAF6C3AE8}">
      <dgm:prSet phldrT="[Text]" custT="1"/>
      <dgm:spPr>
        <a:solidFill>
          <a:schemeClr val="accent2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Pengem-bangan</a:t>
          </a:r>
          <a:r>
            <a:rPr lang="en-US" sz="1600" dirty="0"/>
            <a:t> KTSP</a:t>
          </a:r>
        </a:p>
      </dgm:t>
    </dgm:pt>
    <dgm:pt modelId="{18F389BE-4404-411C-A255-B3D966C25C5C}" type="parTrans" cxnId="{CFD8A9E5-D313-4B21-8A4A-B0C62B41C504}">
      <dgm:prSet/>
      <dgm:spPr/>
      <dgm:t>
        <a:bodyPr/>
        <a:lstStyle/>
        <a:p>
          <a:endParaRPr lang="en-US"/>
        </a:p>
      </dgm:t>
    </dgm:pt>
    <dgm:pt modelId="{277081F9-F82C-4B1D-A918-80ADF3C49AAD}" type="sibTrans" cxnId="{CFD8A9E5-D313-4B21-8A4A-B0C62B41C504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/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93C86CF-523C-49C4-ABFA-2985B339964F}" type="pres">
      <dgm:prSet presAssocID="{546CB558-E626-45E1-8A6F-EF2601B132C7}" presName="node" presStyleLbl="node1" presStyleIdx="1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4E6D-0E52-4B75-A706-34F64114A1DD}" type="pres">
      <dgm:prSet presAssocID="{546CB558-E626-45E1-8A6F-EF2601B132C7}" presName="dummy" presStyleCnt="0"/>
      <dgm:spPr/>
    </dgm:pt>
    <dgm:pt modelId="{C2EE032B-B81F-452B-B0C7-A1B603FDEAE4}" type="pres">
      <dgm:prSet presAssocID="{7DF37B04-2B75-4653-8882-976DCE8187B8}" presName="sibTrans" presStyleLbl="sibTrans2D1" presStyleIdx="1" presStyleCnt="3"/>
      <dgm:spPr/>
      <dgm:t>
        <a:bodyPr/>
        <a:lstStyle/>
        <a:p>
          <a:endParaRPr lang="en-US"/>
        </a:p>
      </dgm:t>
    </dgm:pt>
    <dgm:pt modelId="{09BA1262-EF44-45FB-BDC3-3212450DAC38}" type="pres">
      <dgm:prSet presAssocID="{17DBC659-F9F2-4D3C-8F90-C1ECAF6C3AE8}" presName="node" presStyleLbl="node1" presStyleIdx="2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1C0D9-D11F-4339-94BF-142A4F091D93}" type="pres">
      <dgm:prSet presAssocID="{17DBC659-F9F2-4D3C-8F90-C1ECAF6C3AE8}" presName="dummy" presStyleCnt="0"/>
      <dgm:spPr/>
    </dgm:pt>
    <dgm:pt modelId="{B8D0F6BF-3C6E-4F92-8469-8A13E0D9BD02}" type="pres">
      <dgm:prSet presAssocID="{277081F9-F82C-4B1D-A918-80ADF3C49AAD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6ED762D9-E653-42D7-B042-98B3C5B7BDB6}" type="presOf" srcId="{D2329E76-5F68-4F54-970D-290203A3C517}" destId="{3F1D67B5-4378-4B45-B402-DC2D1253F169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E0E898F1-3A2F-4468-BD0E-4A5038083FE7}" type="presOf" srcId="{52539FBF-0E71-45CC-A859-C79BA3B4C7C9}" destId="{C52EE32A-B767-485F-AAE6-CC2165809888}" srcOrd="0" destOrd="0" presId="urn:microsoft.com/office/officeart/2005/8/layout/radial6"/>
    <dgm:cxn modelId="{4C44D817-C5BB-477F-8288-1106066AEB60}" type="presOf" srcId="{7DF37B04-2B75-4653-8882-976DCE8187B8}" destId="{C2EE032B-B81F-452B-B0C7-A1B603FDEAE4}" srcOrd="0" destOrd="0" presId="urn:microsoft.com/office/officeart/2005/8/layout/radial6"/>
    <dgm:cxn modelId="{218D720B-0F0A-40F2-A537-839FA5215E1B}" type="presOf" srcId="{17DBC659-F9F2-4D3C-8F90-C1ECAF6C3AE8}" destId="{09BA1262-EF44-45FB-BDC3-3212450DAC38}" srcOrd="0" destOrd="0" presId="urn:microsoft.com/office/officeart/2005/8/layout/radial6"/>
    <dgm:cxn modelId="{583045DF-6ED4-4C34-B3B4-3D80A8550384}" srcId="{52539FBF-0E71-45CC-A859-C79BA3B4C7C9}" destId="{546CB558-E626-45E1-8A6F-EF2601B132C7}" srcOrd="1" destOrd="0" parTransId="{C1C56917-2328-40C0-A755-260790564622}" sibTransId="{7DF37B04-2B75-4653-8882-976DCE8187B8}"/>
    <dgm:cxn modelId="{717F6C6B-E11C-4529-B7DB-CC1ACAAA982D}" type="presOf" srcId="{00B1C0D6-F8AB-42B6-A39A-2F68C2E93B83}" destId="{BBE0FB24-FF38-4A71-98DA-9047EB77791E}" srcOrd="0" destOrd="0" presId="urn:microsoft.com/office/officeart/2005/8/layout/radial6"/>
    <dgm:cxn modelId="{CFD8A9E5-D313-4B21-8A4A-B0C62B41C504}" srcId="{52539FBF-0E71-45CC-A859-C79BA3B4C7C9}" destId="{17DBC659-F9F2-4D3C-8F90-C1ECAF6C3AE8}" srcOrd="2" destOrd="0" parTransId="{18F389BE-4404-411C-A255-B3D966C25C5C}" sibTransId="{277081F9-F82C-4B1D-A918-80ADF3C49AAD}"/>
    <dgm:cxn modelId="{B00155E4-1ACB-4E63-904A-0DDEF86DFC55}" type="presOf" srcId="{546CB558-E626-45E1-8A6F-EF2601B132C7}" destId="{A93C86CF-523C-49C4-ABFA-2985B339964F}" srcOrd="0" destOrd="0" presId="urn:microsoft.com/office/officeart/2005/8/layout/radial6"/>
    <dgm:cxn modelId="{20D7B1AB-DA49-4D6E-A2CF-076264876353}" type="presOf" srcId="{277081F9-F82C-4B1D-A918-80ADF3C49AAD}" destId="{B8D0F6BF-3C6E-4F92-8469-8A13E0D9BD02}" srcOrd="0" destOrd="0" presId="urn:microsoft.com/office/officeart/2005/8/layout/radial6"/>
    <dgm:cxn modelId="{C9818D76-A777-435B-9F21-3894BB976B90}" type="presOf" srcId="{0E5E9339-0C92-48D2-A2EA-9757E55527E3}" destId="{D55224D6-9D91-475F-ADF0-D39B2E1E93A2}" srcOrd="0" destOrd="0" presId="urn:microsoft.com/office/officeart/2005/8/layout/radial6"/>
    <dgm:cxn modelId="{742938FC-28D9-4141-B6E5-DC3F172E9F23}" type="presParOf" srcId="{D55224D6-9D91-475F-ADF0-D39B2E1E93A2}" destId="{C52EE32A-B767-485F-AAE6-CC2165809888}" srcOrd="0" destOrd="0" presId="urn:microsoft.com/office/officeart/2005/8/layout/radial6"/>
    <dgm:cxn modelId="{6FA86B8C-CF6A-42B6-A3F3-ED782E33E304}" type="presParOf" srcId="{D55224D6-9D91-475F-ADF0-D39B2E1E93A2}" destId="{3F1D67B5-4378-4B45-B402-DC2D1253F169}" srcOrd="1" destOrd="0" presId="urn:microsoft.com/office/officeart/2005/8/layout/radial6"/>
    <dgm:cxn modelId="{C3A319D5-B095-4785-B9CD-4D5904EEA677}" type="presParOf" srcId="{D55224D6-9D91-475F-ADF0-D39B2E1E93A2}" destId="{77BB5F16-466A-427F-9E62-2E1CA7D8A457}" srcOrd="2" destOrd="0" presId="urn:microsoft.com/office/officeart/2005/8/layout/radial6"/>
    <dgm:cxn modelId="{DCF6FE4E-A723-4612-9C12-20542685618D}" type="presParOf" srcId="{D55224D6-9D91-475F-ADF0-D39B2E1E93A2}" destId="{BBE0FB24-FF38-4A71-98DA-9047EB77791E}" srcOrd="3" destOrd="0" presId="urn:microsoft.com/office/officeart/2005/8/layout/radial6"/>
    <dgm:cxn modelId="{B6BBDF7F-C251-4AE5-8809-7DE6B6F164AF}" type="presParOf" srcId="{D55224D6-9D91-475F-ADF0-D39B2E1E93A2}" destId="{A93C86CF-523C-49C4-ABFA-2985B339964F}" srcOrd="4" destOrd="0" presId="urn:microsoft.com/office/officeart/2005/8/layout/radial6"/>
    <dgm:cxn modelId="{8D67F855-0B3F-4540-A98F-45EE1542196D}" type="presParOf" srcId="{D55224D6-9D91-475F-ADF0-D39B2E1E93A2}" destId="{B5AF4E6D-0E52-4B75-A706-34F64114A1DD}" srcOrd="5" destOrd="0" presId="urn:microsoft.com/office/officeart/2005/8/layout/radial6"/>
    <dgm:cxn modelId="{46563B90-EEB5-45A6-AF7B-130B7FA579FF}" type="presParOf" srcId="{D55224D6-9D91-475F-ADF0-D39B2E1E93A2}" destId="{C2EE032B-B81F-452B-B0C7-A1B603FDEAE4}" srcOrd="6" destOrd="0" presId="urn:microsoft.com/office/officeart/2005/8/layout/radial6"/>
    <dgm:cxn modelId="{3D08AC6B-5159-4DDD-A0E2-64FF3993A49E}" type="presParOf" srcId="{D55224D6-9D91-475F-ADF0-D39B2E1E93A2}" destId="{09BA1262-EF44-45FB-BDC3-3212450DAC38}" srcOrd="7" destOrd="0" presId="urn:microsoft.com/office/officeart/2005/8/layout/radial6"/>
    <dgm:cxn modelId="{B7E56F9E-B872-42F1-8CCB-09230CBB13C8}" type="presParOf" srcId="{D55224D6-9D91-475F-ADF0-D39B2E1E93A2}" destId="{9CF1C0D9-D11F-4339-94BF-142A4F091D93}" srcOrd="8" destOrd="0" presId="urn:microsoft.com/office/officeart/2005/8/layout/radial6"/>
    <dgm:cxn modelId="{25815EB8-4201-4B3E-B53A-7FAC5E526D69}" type="presParOf" srcId="{D55224D6-9D91-475F-ADF0-D39B2E1E93A2}" destId="{B8D0F6BF-3C6E-4F92-8469-8A13E0D9BD0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US" dirty="0"/>
            <a:t>PROSES PEMBELAJARAN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accent3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Perencanaan</a:t>
          </a:r>
          <a:endParaRPr lang="en-US" sz="1600" dirty="0"/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46CB558-E626-45E1-8A6F-EF2601B132C7}">
      <dgm:prSet phldrT="[Text]" custT="1"/>
      <dgm:spPr>
        <a:solidFill>
          <a:schemeClr val="accent2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Pelaksanaan</a:t>
          </a:r>
          <a:endParaRPr lang="en-US" sz="1600" dirty="0"/>
        </a:p>
      </dgm:t>
    </dgm:pt>
    <dgm:pt modelId="{C1C56917-2328-40C0-A755-260790564622}" type="parTrans" cxnId="{583045DF-6ED4-4C34-B3B4-3D80A8550384}">
      <dgm:prSet/>
      <dgm:spPr/>
      <dgm:t>
        <a:bodyPr/>
        <a:lstStyle/>
        <a:p>
          <a:endParaRPr lang="en-US"/>
        </a:p>
      </dgm:t>
    </dgm:pt>
    <dgm:pt modelId="{7DF37B04-2B75-4653-8882-976DCE8187B8}" type="sibTrans" cxnId="{583045DF-6ED4-4C34-B3B4-3D80A8550384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7DBC659-F9F2-4D3C-8F90-C1ECAF6C3AE8}">
      <dgm:prSet phldrT="[Text]" custT="1"/>
      <dgm:spPr>
        <a:solidFill>
          <a:schemeClr val="accent1">
            <a:lumMod val="50000"/>
          </a:schemeClr>
        </a:solidFill>
      </dgm:spPr>
      <dgm:t>
        <a:bodyPr lIns="0" rIns="0"/>
        <a:lstStyle/>
        <a:p>
          <a:r>
            <a:rPr lang="en-US" sz="1400" dirty="0" err="1"/>
            <a:t>Pengawasan</a:t>
          </a:r>
          <a:r>
            <a:rPr lang="en-US" sz="1400" dirty="0"/>
            <a:t> Dan </a:t>
          </a:r>
          <a:r>
            <a:rPr lang="en-US" sz="1400" dirty="0" err="1"/>
            <a:t>Penilaian</a:t>
          </a:r>
          <a:r>
            <a:rPr lang="en-US" sz="1400" dirty="0"/>
            <a:t> </a:t>
          </a:r>
          <a:r>
            <a:rPr lang="en-US" sz="1400" dirty="0" err="1"/>
            <a:t>Otentik</a:t>
          </a:r>
          <a:endParaRPr lang="en-US" sz="1400" dirty="0"/>
        </a:p>
      </dgm:t>
    </dgm:pt>
    <dgm:pt modelId="{18F389BE-4404-411C-A255-B3D966C25C5C}" type="parTrans" cxnId="{CFD8A9E5-D313-4B21-8A4A-B0C62B41C504}">
      <dgm:prSet/>
      <dgm:spPr/>
      <dgm:t>
        <a:bodyPr/>
        <a:lstStyle/>
        <a:p>
          <a:endParaRPr lang="en-US"/>
        </a:p>
      </dgm:t>
    </dgm:pt>
    <dgm:pt modelId="{277081F9-F82C-4B1D-A918-80ADF3C49AAD}" type="sibTrans" cxnId="{CFD8A9E5-D313-4B21-8A4A-B0C62B41C504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/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93C86CF-523C-49C4-ABFA-2985B339964F}" type="pres">
      <dgm:prSet presAssocID="{546CB558-E626-45E1-8A6F-EF2601B132C7}" presName="node" presStyleLbl="node1" presStyleIdx="1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4E6D-0E52-4B75-A706-34F64114A1DD}" type="pres">
      <dgm:prSet presAssocID="{546CB558-E626-45E1-8A6F-EF2601B132C7}" presName="dummy" presStyleCnt="0"/>
      <dgm:spPr/>
    </dgm:pt>
    <dgm:pt modelId="{C2EE032B-B81F-452B-B0C7-A1B603FDEAE4}" type="pres">
      <dgm:prSet presAssocID="{7DF37B04-2B75-4653-8882-976DCE8187B8}" presName="sibTrans" presStyleLbl="sibTrans2D1" presStyleIdx="1" presStyleCnt="3"/>
      <dgm:spPr/>
      <dgm:t>
        <a:bodyPr/>
        <a:lstStyle/>
        <a:p>
          <a:endParaRPr lang="en-US"/>
        </a:p>
      </dgm:t>
    </dgm:pt>
    <dgm:pt modelId="{09BA1262-EF44-45FB-BDC3-3212450DAC38}" type="pres">
      <dgm:prSet presAssocID="{17DBC659-F9F2-4D3C-8F90-C1ECAF6C3AE8}" presName="node" presStyleLbl="node1" presStyleIdx="2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1C0D9-D11F-4339-94BF-142A4F091D93}" type="pres">
      <dgm:prSet presAssocID="{17DBC659-F9F2-4D3C-8F90-C1ECAF6C3AE8}" presName="dummy" presStyleCnt="0"/>
      <dgm:spPr/>
    </dgm:pt>
    <dgm:pt modelId="{B8D0F6BF-3C6E-4F92-8469-8A13E0D9BD02}" type="pres">
      <dgm:prSet presAssocID="{277081F9-F82C-4B1D-A918-80ADF3C49AAD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CFD8A9E5-D313-4B21-8A4A-B0C62B41C504}" srcId="{52539FBF-0E71-45CC-A859-C79BA3B4C7C9}" destId="{17DBC659-F9F2-4D3C-8F90-C1ECAF6C3AE8}" srcOrd="2" destOrd="0" parTransId="{18F389BE-4404-411C-A255-B3D966C25C5C}" sibTransId="{277081F9-F82C-4B1D-A918-80ADF3C49AAD}"/>
    <dgm:cxn modelId="{583045DF-6ED4-4C34-B3B4-3D80A8550384}" srcId="{52539FBF-0E71-45CC-A859-C79BA3B4C7C9}" destId="{546CB558-E626-45E1-8A6F-EF2601B132C7}" srcOrd="1" destOrd="0" parTransId="{C1C56917-2328-40C0-A755-260790564622}" sibTransId="{7DF37B04-2B75-4653-8882-976DCE8187B8}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DB798857-A550-4C1E-93BA-863CB58B93E9}" type="presOf" srcId="{7DF37B04-2B75-4653-8882-976DCE8187B8}" destId="{C2EE032B-B81F-452B-B0C7-A1B603FDEAE4}" srcOrd="0" destOrd="0" presId="urn:microsoft.com/office/officeart/2005/8/layout/radial6"/>
    <dgm:cxn modelId="{4EFE3E5C-BE04-4608-B78A-6DD1DA7E4A25}" type="presOf" srcId="{0E5E9339-0C92-48D2-A2EA-9757E55527E3}" destId="{D55224D6-9D91-475F-ADF0-D39B2E1E93A2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E963CE33-CD03-4FBE-83ED-50324EE3AF55}" type="presOf" srcId="{546CB558-E626-45E1-8A6F-EF2601B132C7}" destId="{A93C86CF-523C-49C4-ABFA-2985B339964F}" srcOrd="0" destOrd="0" presId="urn:microsoft.com/office/officeart/2005/8/layout/radial6"/>
    <dgm:cxn modelId="{4B0BAD99-0E2E-49D9-82AF-6EB1851D2C6C}" type="presOf" srcId="{52539FBF-0E71-45CC-A859-C79BA3B4C7C9}" destId="{C52EE32A-B767-485F-AAE6-CC2165809888}" srcOrd="0" destOrd="0" presId="urn:microsoft.com/office/officeart/2005/8/layout/radial6"/>
    <dgm:cxn modelId="{33216EDF-FA9B-4E08-BF9F-EF864C00E4D7}" type="presOf" srcId="{00B1C0D6-F8AB-42B6-A39A-2F68C2E93B83}" destId="{BBE0FB24-FF38-4A71-98DA-9047EB77791E}" srcOrd="0" destOrd="0" presId="urn:microsoft.com/office/officeart/2005/8/layout/radial6"/>
    <dgm:cxn modelId="{5E0A0090-AB17-4E47-A321-F97EA4C70B91}" type="presOf" srcId="{D2329E76-5F68-4F54-970D-290203A3C517}" destId="{3F1D67B5-4378-4B45-B402-DC2D1253F169}" srcOrd="0" destOrd="0" presId="urn:microsoft.com/office/officeart/2005/8/layout/radial6"/>
    <dgm:cxn modelId="{48D21CDA-7B0A-456E-8213-10AD09D8B070}" type="presOf" srcId="{17DBC659-F9F2-4D3C-8F90-C1ECAF6C3AE8}" destId="{09BA1262-EF44-45FB-BDC3-3212450DAC38}" srcOrd="0" destOrd="0" presId="urn:microsoft.com/office/officeart/2005/8/layout/radial6"/>
    <dgm:cxn modelId="{B38395D6-39B7-4E03-A1C5-92A3513927FF}" type="presOf" srcId="{277081F9-F82C-4B1D-A918-80ADF3C49AAD}" destId="{B8D0F6BF-3C6E-4F92-8469-8A13E0D9BD02}" srcOrd="0" destOrd="0" presId="urn:microsoft.com/office/officeart/2005/8/layout/radial6"/>
    <dgm:cxn modelId="{7C0544F6-6736-498C-ABCB-704FA1302E5B}" type="presParOf" srcId="{D55224D6-9D91-475F-ADF0-D39B2E1E93A2}" destId="{C52EE32A-B767-485F-AAE6-CC2165809888}" srcOrd="0" destOrd="0" presId="urn:microsoft.com/office/officeart/2005/8/layout/radial6"/>
    <dgm:cxn modelId="{14729111-5132-4EC8-83B3-B66A15A1893A}" type="presParOf" srcId="{D55224D6-9D91-475F-ADF0-D39B2E1E93A2}" destId="{3F1D67B5-4378-4B45-B402-DC2D1253F169}" srcOrd="1" destOrd="0" presId="urn:microsoft.com/office/officeart/2005/8/layout/radial6"/>
    <dgm:cxn modelId="{800CB2EA-36AD-4FAD-99CC-F97252EDDDA6}" type="presParOf" srcId="{D55224D6-9D91-475F-ADF0-D39B2E1E93A2}" destId="{77BB5F16-466A-427F-9E62-2E1CA7D8A457}" srcOrd="2" destOrd="0" presId="urn:microsoft.com/office/officeart/2005/8/layout/radial6"/>
    <dgm:cxn modelId="{95AFA13F-4CB3-4740-8609-B3B53465B4B7}" type="presParOf" srcId="{D55224D6-9D91-475F-ADF0-D39B2E1E93A2}" destId="{BBE0FB24-FF38-4A71-98DA-9047EB77791E}" srcOrd="3" destOrd="0" presId="urn:microsoft.com/office/officeart/2005/8/layout/radial6"/>
    <dgm:cxn modelId="{65AE01ED-677F-47D4-BE7E-1BA0C81D943E}" type="presParOf" srcId="{D55224D6-9D91-475F-ADF0-D39B2E1E93A2}" destId="{A93C86CF-523C-49C4-ABFA-2985B339964F}" srcOrd="4" destOrd="0" presId="urn:microsoft.com/office/officeart/2005/8/layout/radial6"/>
    <dgm:cxn modelId="{E487E503-1264-4142-A067-2AF88449265F}" type="presParOf" srcId="{D55224D6-9D91-475F-ADF0-D39B2E1E93A2}" destId="{B5AF4E6D-0E52-4B75-A706-34F64114A1DD}" srcOrd="5" destOrd="0" presId="urn:microsoft.com/office/officeart/2005/8/layout/radial6"/>
    <dgm:cxn modelId="{3F0D5E8C-05D8-48AF-8373-04E779AC68A2}" type="presParOf" srcId="{D55224D6-9D91-475F-ADF0-D39B2E1E93A2}" destId="{C2EE032B-B81F-452B-B0C7-A1B603FDEAE4}" srcOrd="6" destOrd="0" presId="urn:microsoft.com/office/officeart/2005/8/layout/radial6"/>
    <dgm:cxn modelId="{4D6339D0-E43D-48D0-A942-13E2241D3B2B}" type="presParOf" srcId="{D55224D6-9D91-475F-ADF0-D39B2E1E93A2}" destId="{09BA1262-EF44-45FB-BDC3-3212450DAC38}" srcOrd="7" destOrd="0" presId="urn:microsoft.com/office/officeart/2005/8/layout/radial6"/>
    <dgm:cxn modelId="{33FE5E63-9EDE-4D52-AD37-57446ABD9F9F}" type="presParOf" srcId="{D55224D6-9D91-475F-ADF0-D39B2E1E93A2}" destId="{9CF1C0D9-D11F-4339-94BF-142A4F091D93}" srcOrd="8" destOrd="0" presId="urn:microsoft.com/office/officeart/2005/8/layout/radial6"/>
    <dgm:cxn modelId="{B68F09D7-5892-4278-8BE6-1BD8744018D6}" type="presParOf" srcId="{D55224D6-9D91-475F-ADF0-D39B2E1E93A2}" destId="{B8D0F6BF-3C6E-4F92-8469-8A13E0D9BD0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1600" dirty="0"/>
            <a:t>PENILAIAN </a:t>
          </a:r>
          <a:r>
            <a:rPr lang="en-US" sz="1600" dirty="0" err="1"/>
            <a:t>PENDIDIKAn</a:t>
          </a:r>
          <a:endParaRPr lang="en-US" sz="1600" dirty="0"/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accent2">
            <a:lumMod val="50000"/>
          </a:schemeClr>
        </a:solidFill>
      </dgm:spPr>
      <dgm:t>
        <a:bodyPr lIns="0" rIns="0"/>
        <a:lstStyle/>
        <a:p>
          <a:r>
            <a:rPr lang="en-US" sz="1400" dirty="0" err="1"/>
            <a:t>Aspek</a:t>
          </a:r>
          <a:endParaRPr lang="en-US" sz="1400" b="0" i="0" dirty="0">
            <a:latin typeface="Calibri"/>
            <a:cs typeface="Calibri"/>
          </a:endParaRPr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46CB558-E626-45E1-8A6F-EF2601B132C7}">
      <dgm:prSet phldrT="[Text]" custT="1"/>
      <dgm:spPr>
        <a:solidFill>
          <a:schemeClr val="bg2">
            <a:lumMod val="10000"/>
          </a:schemeClr>
        </a:solidFill>
      </dgm:spPr>
      <dgm:t>
        <a:bodyPr lIns="0" rIns="0"/>
        <a:lstStyle/>
        <a:p>
          <a:r>
            <a:rPr lang="en-US" sz="1400" dirty="0" err="1"/>
            <a:t>Instrumen</a:t>
          </a:r>
          <a:endParaRPr lang="en-US" sz="1400" dirty="0"/>
        </a:p>
      </dgm:t>
    </dgm:pt>
    <dgm:pt modelId="{C1C56917-2328-40C0-A755-260790564622}" type="parTrans" cxnId="{583045DF-6ED4-4C34-B3B4-3D80A8550384}">
      <dgm:prSet/>
      <dgm:spPr/>
      <dgm:t>
        <a:bodyPr/>
        <a:lstStyle/>
        <a:p>
          <a:endParaRPr lang="en-US"/>
        </a:p>
      </dgm:t>
    </dgm:pt>
    <dgm:pt modelId="{7DF37B04-2B75-4653-8882-976DCE8187B8}" type="sibTrans" cxnId="{583045DF-6ED4-4C34-B3B4-3D80A8550384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en-US"/>
        </a:p>
      </dgm:t>
    </dgm:pt>
    <dgm:pt modelId="{17DBC659-F9F2-4D3C-8F90-C1ECAF6C3AE8}">
      <dgm:prSet phldrT="[Text]" custT="1"/>
      <dgm:spPr>
        <a:solidFill>
          <a:schemeClr val="accent6">
            <a:lumMod val="50000"/>
          </a:schemeClr>
        </a:solidFill>
      </dgm:spPr>
      <dgm:t>
        <a:bodyPr lIns="0" rIns="0"/>
        <a:lstStyle/>
        <a:p>
          <a:r>
            <a:rPr lang="en-US" sz="1400" dirty="0" err="1"/>
            <a:t>Prosedur</a:t>
          </a:r>
          <a:endParaRPr lang="en-US" sz="1400" dirty="0"/>
        </a:p>
      </dgm:t>
    </dgm:pt>
    <dgm:pt modelId="{18F389BE-4404-411C-A255-B3D966C25C5C}" type="parTrans" cxnId="{CFD8A9E5-D313-4B21-8A4A-B0C62B41C504}">
      <dgm:prSet/>
      <dgm:spPr/>
      <dgm:t>
        <a:bodyPr/>
        <a:lstStyle/>
        <a:p>
          <a:endParaRPr lang="en-US"/>
        </a:p>
      </dgm:t>
    </dgm:pt>
    <dgm:pt modelId="{277081F9-F82C-4B1D-A918-80ADF3C49AAD}" type="sibTrans" cxnId="{CFD8A9E5-D313-4B21-8A4A-B0C62B41C504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645B0822-6E03-488E-8CB4-32BBBA15D2C1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400" dirty="0" err="1"/>
            <a:t>Teknik</a:t>
          </a:r>
          <a:endParaRPr lang="en-US" sz="1400" b="0" i="0" dirty="0">
            <a:latin typeface="Calibri"/>
            <a:cs typeface="Calibri"/>
          </a:endParaRPr>
        </a:p>
      </dgm:t>
    </dgm:pt>
    <dgm:pt modelId="{B39E1192-F34B-4D25-BE4D-EFF3D62C7542}" type="parTrans" cxnId="{74C6C325-13BE-495E-A355-BAD12E67347E}">
      <dgm:prSet/>
      <dgm:spPr/>
      <dgm:t>
        <a:bodyPr/>
        <a:lstStyle/>
        <a:p>
          <a:endParaRPr lang="en-US"/>
        </a:p>
      </dgm:t>
    </dgm:pt>
    <dgm:pt modelId="{78765908-0222-4687-B166-747BB50F9AB2}" type="sibTrans" cxnId="{74C6C325-13BE-495E-A355-BAD12E67347E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103DAEA-8451-44B4-B5B7-AA4358F074A0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1400" dirty="0" err="1"/>
            <a:t>Tindak</a:t>
          </a:r>
          <a:r>
            <a:rPr lang="en-US" sz="1400" dirty="0"/>
            <a:t> </a:t>
          </a:r>
          <a:r>
            <a:rPr lang="en-US" sz="1400" dirty="0" err="1"/>
            <a:t>Lanjut</a:t>
          </a:r>
          <a:endParaRPr lang="en-US" sz="1600" dirty="0"/>
        </a:p>
      </dgm:t>
    </dgm:pt>
    <dgm:pt modelId="{58732E58-26A9-44A5-99C1-D95CBDDF77A3}" type="parTrans" cxnId="{A85EF908-0A45-4649-9A2F-CDA2C33D564C}">
      <dgm:prSet/>
      <dgm:spPr/>
      <dgm:t>
        <a:bodyPr/>
        <a:lstStyle/>
        <a:p>
          <a:endParaRPr lang="en-US"/>
        </a:p>
      </dgm:t>
    </dgm:pt>
    <dgm:pt modelId="{DF1941B4-A425-4691-8285-F5DCD49FEB9F}" type="sibTrans" cxnId="{A85EF908-0A45-4649-9A2F-CDA2C33D564C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/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5"/>
      <dgm:spPr/>
      <dgm:t>
        <a:bodyPr/>
        <a:lstStyle/>
        <a:p>
          <a:endParaRPr lang="en-US"/>
        </a:p>
      </dgm:t>
    </dgm:pt>
    <dgm:pt modelId="{36B59FC5-2371-4F56-9A2D-FA60BB5D519A}" type="pres">
      <dgm:prSet presAssocID="{645B0822-6E03-488E-8CB4-32BBBA15D2C1}" presName="node" presStyleLbl="node1" presStyleIdx="1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B62C7A-7129-4F0A-91FA-782ECA22CA97}" type="pres">
      <dgm:prSet presAssocID="{645B0822-6E03-488E-8CB4-32BBBA15D2C1}" presName="dummy" presStyleCnt="0"/>
      <dgm:spPr/>
    </dgm:pt>
    <dgm:pt modelId="{EE0576E4-4F45-41C7-835E-3A83BC64DF22}" type="pres">
      <dgm:prSet presAssocID="{78765908-0222-4687-B166-747BB50F9AB2}" presName="sibTrans" presStyleLbl="sibTrans2D1" presStyleIdx="1" presStyleCnt="5"/>
      <dgm:spPr/>
      <dgm:t>
        <a:bodyPr/>
        <a:lstStyle/>
        <a:p>
          <a:endParaRPr lang="en-US"/>
        </a:p>
      </dgm:t>
    </dgm:pt>
    <dgm:pt modelId="{0589CFC9-F21A-42D3-ACCF-AE9EAD69E0EC}" type="pres">
      <dgm:prSet presAssocID="{1103DAEA-8451-44B4-B5B7-AA4358F074A0}" presName="node" presStyleLbl="node1" presStyleIdx="2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8689C-C474-4C17-B81D-9D3F2732C43F}" type="pres">
      <dgm:prSet presAssocID="{1103DAEA-8451-44B4-B5B7-AA4358F074A0}" presName="dummy" presStyleCnt="0"/>
      <dgm:spPr/>
    </dgm:pt>
    <dgm:pt modelId="{0ED5667F-8117-4037-9FC5-F344C4D2DF96}" type="pres">
      <dgm:prSet presAssocID="{DF1941B4-A425-4691-8285-F5DCD49FEB9F}" presName="sibTrans" presStyleLbl="sibTrans2D1" presStyleIdx="2" presStyleCnt="5"/>
      <dgm:spPr/>
      <dgm:t>
        <a:bodyPr/>
        <a:lstStyle/>
        <a:p>
          <a:endParaRPr lang="en-US"/>
        </a:p>
      </dgm:t>
    </dgm:pt>
    <dgm:pt modelId="{A93C86CF-523C-49C4-ABFA-2985B339964F}" type="pres">
      <dgm:prSet presAssocID="{546CB558-E626-45E1-8A6F-EF2601B132C7}" presName="node" presStyleLbl="node1" presStyleIdx="3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4E6D-0E52-4B75-A706-34F64114A1DD}" type="pres">
      <dgm:prSet presAssocID="{546CB558-E626-45E1-8A6F-EF2601B132C7}" presName="dummy" presStyleCnt="0"/>
      <dgm:spPr/>
    </dgm:pt>
    <dgm:pt modelId="{C2EE032B-B81F-452B-B0C7-A1B603FDEAE4}" type="pres">
      <dgm:prSet presAssocID="{7DF37B04-2B75-4653-8882-976DCE8187B8}" presName="sibTrans" presStyleLbl="sibTrans2D1" presStyleIdx="3" presStyleCnt="5"/>
      <dgm:spPr/>
      <dgm:t>
        <a:bodyPr/>
        <a:lstStyle/>
        <a:p>
          <a:endParaRPr lang="en-US"/>
        </a:p>
      </dgm:t>
    </dgm:pt>
    <dgm:pt modelId="{09BA1262-EF44-45FB-BDC3-3212450DAC38}" type="pres">
      <dgm:prSet presAssocID="{17DBC659-F9F2-4D3C-8F90-C1ECAF6C3AE8}" presName="node" presStyleLbl="node1" presStyleIdx="4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1C0D9-D11F-4339-94BF-142A4F091D93}" type="pres">
      <dgm:prSet presAssocID="{17DBC659-F9F2-4D3C-8F90-C1ECAF6C3AE8}" presName="dummy" presStyleCnt="0"/>
      <dgm:spPr/>
    </dgm:pt>
    <dgm:pt modelId="{B8D0F6BF-3C6E-4F92-8469-8A13E0D9BD02}" type="pres">
      <dgm:prSet presAssocID="{277081F9-F82C-4B1D-A918-80ADF3C49AAD}" presName="sibTrans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CFD8A9E5-D313-4B21-8A4A-B0C62B41C504}" srcId="{52539FBF-0E71-45CC-A859-C79BA3B4C7C9}" destId="{17DBC659-F9F2-4D3C-8F90-C1ECAF6C3AE8}" srcOrd="4" destOrd="0" parTransId="{18F389BE-4404-411C-A255-B3D966C25C5C}" sibTransId="{277081F9-F82C-4B1D-A918-80ADF3C49AAD}"/>
    <dgm:cxn modelId="{583045DF-6ED4-4C34-B3B4-3D80A8550384}" srcId="{52539FBF-0E71-45CC-A859-C79BA3B4C7C9}" destId="{546CB558-E626-45E1-8A6F-EF2601B132C7}" srcOrd="3" destOrd="0" parTransId="{C1C56917-2328-40C0-A755-260790564622}" sibTransId="{7DF37B04-2B75-4653-8882-976DCE8187B8}"/>
    <dgm:cxn modelId="{A85EF908-0A45-4649-9A2F-CDA2C33D564C}" srcId="{52539FBF-0E71-45CC-A859-C79BA3B4C7C9}" destId="{1103DAEA-8451-44B4-B5B7-AA4358F074A0}" srcOrd="2" destOrd="0" parTransId="{58732E58-26A9-44A5-99C1-D95CBDDF77A3}" sibTransId="{DF1941B4-A425-4691-8285-F5DCD49FEB9F}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02556FCF-AE54-4F53-A975-8A9DD5C908E0}" type="presOf" srcId="{7DF37B04-2B75-4653-8882-976DCE8187B8}" destId="{C2EE032B-B81F-452B-B0C7-A1B603FDEAE4}" srcOrd="0" destOrd="0" presId="urn:microsoft.com/office/officeart/2005/8/layout/radial6"/>
    <dgm:cxn modelId="{F446DCBB-1068-4EC7-B021-E98A975F0E8C}" type="presOf" srcId="{645B0822-6E03-488E-8CB4-32BBBA15D2C1}" destId="{36B59FC5-2371-4F56-9A2D-FA60BB5D519A}" srcOrd="0" destOrd="0" presId="urn:microsoft.com/office/officeart/2005/8/layout/radial6"/>
    <dgm:cxn modelId="{A72054B6-F65A-44D1-AC86-8EAEF72785ED}" type="presOf" srcId="{546CB558-E626-45E1-8A6F-EF2601B132C7}" destId="{A93C86CF-523C-49C4-ABFA-2985B339964F}" srcOrd="0" destOrd="0" presId="urn:microsoft.com/office/officeart/2005/8/layout/radial6"/>
    <dgm:cxn modelId="{DAAEBD93-386D-4E7C-8399-82C0BE4AC9B3}" type="presOf" srcId="{17DBC659-F9F2-4D3C-8F90-C1ECAF6C3AE8}" destId="{09BA1262-EF44-45FB-BDC3-3212450DAC38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2DC67983-6047-4285-B7ED-F2A6DCAABCAE}" type="presOf" srcId="{D2329E76-5F68-4F54-970D-290203A3C517}" destId="{3F1D67B5-4378-4B45-B402-DC2D1253F169}" srcOrd="0" destOrd="0" presId="urn:microsoft.com/office/officeart/2005/8/layout/radial6"/>
    <dgm:cxn modelId="{BCF1527E-C594-4B58-8B4B-CE1D90FB032F}" type="presOf" srcId="{00B1C0D6-F8AB-42B6-A39A-2F68C2E93B83}" destId="{BBE0FB24-FF38-4A71-98DA-9047EB77791E}" srcOrd="0" destOrd="0" presId="urn:microsoft.com/office/officeart/2005/8/layout/radial6"/>
    <dgm:cxn modelId="{7A54AFF1-CE51-45C8-AE72-AE96AE3EA86C}" type="presOf" srcId="{DF1941B4-A425-4691-8285-F5DCD49FEB9F}" destId="{0ED5667F-8117-4037-9FC5-F344C4D2DF96}" srcOrd="0" destOrd="0" presId="urn:microsoft.com/office/officeart/2005/8/layout/radial6"/>
    <dgm:cxn modelId="{A6CC143F-EF54-4604-A433-5FD119B7AB96}" type="presOf" srcId="{52539FBF-0E71-45CC-A859-C79BA3B4C7C9}" destId="{C52EE32A-B767-485F-AAE6-CC2165809888}" srcOrd="0" destOrd="0" presId="urn:microsoft.com/office/officeart/2005/8/layout/radial6"/>
    <dgm:cxn modelId="{74C6C325-13BE-495E-A355-BAD12E67347E}" srcId="{52539FBF-0E71-45CC-A859-C79BA3B4C7C9}" destId="{645B0822-6E03-488E-8CB4-32BBBA15D2C1}" srcOrd="1" destOrd="0" parTransId="{B39E1192-F34B-4D25-BE4D-EFF3D62C7542}" sibTransId="{78765908-0222-4687-B166-747BB50F9AB2}"/>
    <dgm:cxn modelId="{D464E540-9FC7-439B-9AD3-E19B450670E5}" type="presOf" srcId="{78765908-0222-4687-B166-747BB50F9AB2}" destId="{EE0576E4-4F45-41C7-835E-3A83BC64DF22}" srcOrd="0" destOrd="0" presId="urn:microsoft.com/office/officeart/2005/8/layout/radial6"/>
    <dgm:cxn modelId="{F63E81CD-B673-4246-A64B-00E551CB219E}" type="presOf" srcId="{0E5E9339-0C92-48D2-A2EA-9757E55527E3}" destId="{D55224D6-9D91-475F-ADF0-D39B2E1E93A2}" srcOrd="0" destOrd="0" presId="urn:microsoft.com/office/officeart/2005/8/layout/radial6"/>
    <dgm:cxn modelId="{0BE985E8-19C9-42C6-997D-0F7235601EE4}" type="presOf" srcId="{1103DAEA-8451-44B4-B5B7-AA4358F074A0}" destId="{0589CFC9-F21A-42D3-ACCF-AE9EAD69E0EC}" srcOrd="0" destOrd="0" presId="urn:microsoft.com/office/officeart/2005/8/layout/radial6"/>
    <dgm:cxn modelId="{47BFC28F-4813-4679-846D-AC78EE779094}" type="presOf" srcId="{277081F9-F82C-4B1D-A918-80ADF3C49AAD}" destId="{B8D0F6BF-3C6E-4F92-8469-8A13E0D9BD02}" srcOrd="0" destOrd="0" presId="urn:microsoft.com/office/officeart/2005/8/layout/radial6"/>
    <dgm:cxn modelId="{AADE7333-A19D-4783-A17C-E0C3CDD37531}" type="presParOf" srcId="{D55224D6-9D91-475F-ADF0-D39B2E1E93A2}" destId="{C52EE32A-B767-485F-AAE6-CC2165809888}" srcOrd="0" destOrd="0" presId="urn:microsoft.com/office/officeart/2005/8/layout/radial6"/>
    <dgm:cxn modelId="{5C15E50C-B927-47D3-96C8-A83A186A9418}" type="presParOf" srcId="{D55224D6-9D91-475F-ADF0-D39B2E1E93A2}" destId="{3F1D67B5-4378-4B45-B402-DC2D1253F169}" srcOrd="1" destOrd="0" presId="urn:microsoft.com/office/officeart/2005/8/layout/radial6"/>
    <dgm:cxn modelId="{3531F410-53D4-40B9-9041-DC629BE608F9}" type="presParOf" srcId="{D55224D6-9D91-475F-ADF0-D39B2E1E93A2}" destId="{77BB5F16-466A-427F-9E62-2E1CA7D8A457}" srcOrd="2" destOrd="0" presId="urn:microsoft.com/office/officeart/2005/8/layout/radial6"/>
    <dgm:cxn modelId="{2EC4DF53-4CEE-4ECC-ACD9-FF59406E36FB}" type="presParOf" srcId="{D55224D6-9D91-475F-ADF0-D39B2E1E93A2}" destId="{BBE0FB24-FF38-4A71-98DA-9047EB77791E}" srcOrd="3" destOrd="0" presId="urn:microsoft.com/office/officeart/2005/8/layout/radial6"/>
    <dgm:cxn modelId="{8AEBF31A-19CC-4252-B84B-DC6DA1DDDEBC}" type="presParOf" srcId="{D55224D6-9D91-475F-ADF0-D39B2E1E93A2}" destId="{36B59FC5-2371-4F56-9A2D-FA60BB5D519A}" srcOrd="4" destOrd="0" presId="urn:microsoft.com/office/officeart/2005/8/layout/radial6"/>
    <dgm:cxn modelId="{2D4D1E89-B935-4E7A-9B5C-43BE14F1D2E0}" type="presParOf" srcId="{D55224D6-9D91-475F-ADF0-D39B2E1E93A2}" destId="{4DB62C7A-7129-4F0A-91FA-782ECA22CA97}" srcOrd="5" destOrd="0" presId="urn:microsoft.com/office/officeart/2005/8/layout/radial6"/>
    <dgm:cxn modelId="{37E068CE-2B54-4F20-8FA7-1043D60C038D}" type="presParOf" srcId="{D55224D6-9D91-475F-ADF0-D39B2E1E93A2}" destId="{EE0576E4-4F45-41C7-835E-3A83BC64DF22}" srcOrd="6" destOrd="0" presId="urn:microsoft.com/office/officeart/2005/8/layout/radial6"/>
    <dgm:cxn modelId="{8CA683F7-0A3A-4E06-820F-1E6DBB510C9E}" type="presParOf" srcId="{D55224D6-9D91-475F-ADF0-D39B2E1E93A2}" destId="{0589CFC9-F21A-42D3-ACCF-AE9EAD69E0EC}" srcOrd="7" destOrd="0" presId="urn:microsoft.com/office/officeart/2005/8/layout/radial6"/>
    <dgm:cxn modelId="{D4E6203A-EB7B-4048-B601-177686091E73}" type="presParOf" srcId="{D55224D6-9D91-475F-ADF0-D39B2E1E93A2}" destId="{8228689C-C474-4C17-B81D-9D3F2732C43F}" srcOrd="8" destOrd="0" presId="urn:microsoft.com/office/officeart/2005/8/layout/radial6"/>
    <dgm:cxn modelId="{31C590EF-BE04-4C8B-9C58-E40C52B0318C}" type="presParOf" srcId="{D55224D6-9D91-475F-ADF0-D39B2E1E93A2}" destId="{0ED5667F-8117-4037-9FC5-F344C4D2DF96}" srcOrd="9" destOrd="0" presId="urn:microsoft.com/office/officeart/2005/8/layout/radial6"/>
    <dgm:cxn modelId="{CAEA7018-FC94-48DB-86C4-4518AFDF50CC}" type="presParOf" srcId="{D55224D6-9D91-475F-ADF0-D39B2E1E93A2}" destId="{A93C86CF-523C-49C4-ABFA-2985B339964F}" srcOrd="10" destOrd="0" presId="urn:microsoft.com/office/officeart/2005/8/layout/radial6"/>
    <dgm:cxn modelId="{65A2FD9F-8AA1-42B5-8266-478211FCF1CA}" type="presParOf" srcId="{D55224D6-9D91-475F-ADF0-D39B2E1E93A2}" destId="{B5AF4E6D-0E52-4B75-A706-34F64114A1DD}" srcOrd="11" destOrd="0" presId="urn:microsoft.com/office/officeart/2005/8/layout/radial6"/>
    <dgm:cxn modelId="{6FD74DAF-6368-4643-851D-99B1B4582E72}" type="presParOf" srcId="{D55224D6-9D91-475F-ADF0-D39B2E1E93A2}" destId="{C2EE032B-B81F-452B-B0C7-A1B603FDEAE4}" srcOrd="12" destOrd="0" presId="urn:microsoft.com/office/officeart/2005/8/layout/radial6"/>
    <dgm:cxn modelId="{6DC618F3-0CCA-4D78-9FCD-17B47EFB5175}" type="presParOf" srcId="{D55224D6-9D91-475F-ADF0-D39B2E1E93A2}" destId="{09BA1262-EF44-45FB-BDC3-3212450DAC38}" srcOrd="13" destOrd="0" presId="urn:microsoft.com/office/officeart/2005/8/layout/radial6"/>
    <dgm:cxn modelId="{6BC20DE3-906C-488E-9AA3-947E450E1741}" type="presParOf" srcId="{D55224D6-9D91-475F-ADF0-D39B2E1E93A2}" destId="{9CF1C0D9-D11F-4339-94BF-142A4F091D93}" srcOrd="14" destOrd="0" presId="urn:microsoft.com/office/officeart/2005/8/layout/radial6"/>
    <dgm:cxn modelId="{B9C98724-B0D0-4816-B069-6EC75563FAC4}" type="presParOf" srcId="{D55224D6-9D91-475F-ADF0-D39B2E1E93A2}" destId="{B8D0F6BF-3C6E-4F92-8469-8A13E0D9BD02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600" dirty="0"/>
            <a:t>PENDIDIK DAN TENAGA KEPENDIDIKAN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accent1">
            <a:lumMod val="50000"/>
          </a:schemeClr>
        </a:solidFill>
      </dgm:spPr>
      <dgm:t>
        <a:bodyPr lIns="0" rIns="0"/>
        <a:lstStyle/>
        <a:p>
          <a:r>
            <a:rPr lang="en-US" sz="1600" b="0" i="0" dirty="0" err="1">
              <a:latin typeface="Calibri"/>
              <a:cs typeface="Calibri"/>
            </a:rPr>
            <a:t>Ketersediaan</a:t>
          </a:r>
          <a:r>
            <a:rPr lang="en-US" sz="1600" b="0" i="0" dirty="0">
              <a:latin typeface="Calibri"/>
              <a:cs typeface="Calibri"/>
            </a:rPr>
            <a:t> </a:t>
          </a:r>
          <a:r>
            <a:rPr lang="en-US" sz="1600" b="0" i="0" dirty="0" err="1">
              <a:latin typeface="Calibri"/>
              <a:cs typeface="Calibri"/>
            </a:rPr>
            <a:t>dan</a:t>
          </a:r>
          <a:r>
            <a:rPr lang="en-US" sz="1600" b="0" i="0" dirty="0">
              <a:latin typeface="Calibri"/>
              <a:cs typeface="Calibri"/>
            </a:rPr>
            <a:t> </a:t>
          </a:r>
          <a:r>
            <a:rPr lang="en-US" sz="1600" b="0" i="0" dirty="0" err="1">
              <a:latin typeface="Calibri"/>
              <a:cs typeface="Calibri"/>
            </a:rPr>
            <a:t>Kompetensi</a:t>
          </a:r>
          <a:r>
            <a:rPr lang="en-US" sz="1600" b="0" i="0" dirty="0">
              <a:latin typeface="Calibri"/>
              <a:cs typeface="Calibri"/>
            </a:rPr>
            <a:t> Guru</a:t>
          </a:r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46CB558-E626-45E1-8A6F-EF2601B132C7}">
      <dgm:prSet phldrT="[Text]" custT="1"/>
      <dgm:spPr>
        <a:solidFill>
          <a:schemeClr val="accent6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Ketersediaan</a:t>
          </a:r>
          <a:r>
            <a:rPr lang="en-US" sz="1600" dirty="0"/>
            <a:t> 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Kompetensi</a:t>
          </a:r>
          <a:r>
            <a:rPr lang="en-US" sz="1600" dirty="0"/>
            <a:t> </a:t>
          </a:r>
          <a:r>
            <a:rPr lang="en-US" sz="1600" dirty="0" err="1"/>
            <a:t>Laboran</a:t>
          </a:r>
          <a:endParaRPr lang="en-US" sz="1600" dirty="0"/>
        </a:p>
      </dgm:t>
    </dgm:pt>
    <dgm:pt modelId="{C1C56917-2328-40C0-A755-260790564622}" type="parTrans" cxnId="{583045DF-6ED4-4C34-B3B4-3D80A8550384}">
      <dgm:prSet/>
      <dgm:spPr/>
      <dgm:t>
        <a:bodyPr/>
        <a:lstStyle/>
        <a:p>
          <a:endParaRPr lang="en-US"/>
        </a:p>
      </dgm:t>
    </dgm:pt>
    <dgm:pt modelId="{7DF37B04-2B75-4653-8882-976DCE8187B8}" type="sibTrans" cxnId="{583045DF-6ED4-4C34-B3B4-3D80A8550384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7DBC659-F9F2-4D3C-8F90-C1ECAF6C3AE8}">
      <dgm:prSet phldrT="[Text]" custT="1"/>
      <dgm:spPr>
        <a:solidFill>
          <a:schemeClr val="accent5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Ketersediaan</a:t>
          </a:r>
          <a:r>
            <a:rPr lang="en-US" sz="1600" dirty="0"/>
            <a:t> 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Kompetensi</a:t>
          </a:r>
          <a:r>
            <a:rPr lang="en-US" sz="1600" dirty="0"/>
            <a:t> </a:t>
          </a:r>
          <a:r>
            <a:rPr lang="en-US" sz="1600" dirty="0" err="1"/>
            <a:t>Pustakawan</a:t>
          </a:r>
          <a:r>
            <a:rPr lang="en-US" sz="1600" dirty="0"/>
            <a:t> </a:t>
          </a:r>
        </a:p>
      </dgm:t>
    </dgm:pt>
    <dgm:pt modelId="{18F389BE-4404-411C-A255-B3D966C25C5C}" type="parTrans" cxnId="{CFD8A9E5-D313-4B21-8A4A-B0C62B41C504}">
      <dgm:prSet/>
      <dgm:spPr/>
      <dgm:t>
        <a:bodyPr/>
        <a:lstStyle/>
        <a:p>
          <a:endParaRPr lang="en-US"/>
        </a:p>
      </dgm:t>
    </dgm:pt>
    <dgm:pt modelId="{277081F9-F82C-4B1D-A918-80ADF3C49AAD}" type="sibTrans" cxnId="{CFD8A9E5-D313-4B21-8A4A-B0C62B41C504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645B0822-6E03-488E-8CB4-32BBBA15D2C1}">
      <dgm:prSet custT="1"/>
      <dgm:spPr>
        <a:solidFill>
          <a:schemeClr val="bg2">
            <a:lumMod val="10000"/>
          </a:schemeClr>
        </a:solidFill>
      </dgm:spPr>
      <dgm:t>
        <a:bodyPr/>
        <a:lstStyle/>
        <a:p>
          <a:r>
            <a:rPr lang="en-US" sz="1600" b="0" i="0" dirty="0" err="1">
              <a:latin typeface="Calibri"/>
              <a:cs typeface="Calibri"/>
            </a:rPr>
            <a:t>Ketersediaan</a:t>
          </a:r>
          <a:r>
            <a:rPr lang="en-US" sz="1600" b="0" i="0" dirty="0">
              <a:latin typeface="Calibri"/>
              <a:cs typeface="Calibri"/>
            </a:rPr>
            <a:t> </a:t>
          </a:r>
          <a:r>
            <a:rPr lang="en-US" sz="1600" b="0" i="0" dirty="0" err="1">
              <a:latin typeface="Calibri"/>
              <a:cs typeface="Calibri"/>
            </a:rPr>
            <a:t>dan</a:t>
          </a:r>
          <a:r>
            <a:rPr lang="en-US" sz="1600" b="0" i="0" dirty="0">
              <a:latin typeface="Calibri"/>
              <a:cs typeface="Calibri"/>
            </a:rPr>
            <a:t> </a:t>
          </a:r>
          <a:r>
            <a:rPr lang="en-US" sz="1600" b="0" i="0" dirty="0" err="1">
              <a:latin typeface="Calibri"/>
              <a:cs typeface="Calibri"/>
            </a:rPr>
            <a:t>Kompetensi</a:t>
          </a:r>
          <a:r>
            <a:rPr lang="en-US" sz="1600" b="0" i="0" dirty="0">
              <a:latin typeface="Calibri"/>
              <a:cs typeface="Calibri"/>
            </a:rPr>
            <a:t> </a:t>
          </a:r>
          <a:r>
            <a:rPr lang="en-US" sz="1600" b="0" i="0" dirty="0" err="1">
              <a:latin typeface="Calibri"/>
              <a:cs typeface="Calibri"/>
            </a:rPr>
            <a:t>Kepala</a:t>
          </a:r>
          <a:r>
            <a:rPr lang="en-US" sz="1600" b="0" i="0" dirty="0">
              <a:latin typeface="Calibri"/>
              <a:cs typeface="Calibri"/>
            </a:rPr>
            <a:t> </a:t>
          </a:r>
          <a:r>
            <a:rPr lang="en-US" sz="1600" b="0" i="0" dirty="0" err="1">
              <a:latin typeface="Calibri"/>
              <a:cs typeface="Calibri"/>
            </a:rPr>
            <a:t>Sekolah</a:t>
          </a:r>
          <a:endParaRPr lang="en-US" sz="1600" b="0" i="0" dirty="0">
            <a:latin typeface="Calibri"/>
            <a:cs typeface="Calibri"/>
          </a:endParaRPr>
        </a:p>
      </dgm:t>
    </dgm:pt>
    <dgm:pt modelId="{B39E1192-F34B-4D25-BE4D-EFF3D62C7542}" type="parTrans" cxnId="{74C6C325-13BE-495E-A355-BAD12E67347E}">
      <dgm:prSet/>
      <dgm:spPr/>
      <dgm:t>
        <a:bodyPr/>
        <a:lstStyle/>
        <a:p>
          <a:endParaRPr lang="en-US"/>
        </a:p>
      </dgm:t>
    </dgm:pt>
    <dgm:pt modelId="{78765908-0222-4687-B166-747BB50F9AB2}" type="sibTrans" cxnId="{74C6C325-13BE-495E-A355-BAD12E67347E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103DAEA-8451-44B4-B5B7-AA4358F074A0}">
      <dgm:prSet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 sz="1600" dirty="0" err="1"/>
            <a:t>Ketersediaan</a:t>
          </a:r>
          <a:r>
            <a:rPr lang="en-US" sz="1600" dirty="0"/>
            <a:t> 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Kompetensi</a:t>
          </a:r>
          <a:r>
            <a:rPr lang="en-US" sz="1600" dirty="0"/>
            <a:t> </a:t>
          </a:r>
          <a:r>
            <a:rPr lang="en-US" sz="1600" dirty="0" err="1"/>
            <a:t>Tenaga</a:t>
          </a:r>
          <a:r>
            <a:rPr lang="en-US" sz="1600" dirty="0"/>
            <a:t> </a:t>
          </a:r>
          <a:r>
            <a:rPr lang="en-US" sz="1600" dirty="0" err="1"/>
            <a:t>Administrasi</a:t>
          </a:r>
          <a:endParaRPr lang="en-US" sz="1800" dirty="0"/>
        </a:p>
      </dgm:t>
    </dgm:pt>
    <dgm:pt modelId="{58732E58-26A9-44A5-99C1-D95CBDDF77A3}" type="parTrans" cxnId="{A85EF908-0A45-4649-9A2F-CDA2C33D564C}">
      <dgm:prSet/>
      <dgm:spPr/>
      <dgm:t>
        <a:bodyPr/>
        <a:lstStyle/>
        <a:p>
          <a:endParaRPr lang="en-US"/>
        </a:p>
      </dgm:t>
    </dgm:pt>
    <dgm:pt modelId="{DF1941B4-A425-4691-8285-F5DCD49FEB9F}" type="sibTrans" cxnId="{A85EF908-0A45-4649-9A2F-CDA2C33D564C}">
      <dgm:prSet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/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5"/>
      <dgm:spPr/>
      <dgm:t>
        <a:bodyPr/>
        <a:lstStyle/>
        <a:p>
          <a:endParaRPr lang="en-US"/>
        </a:p>
      </dgm:t>
    </dgm:pt>
    <dgm:pt modelId="{36B59FC5-2371-4F56-9A2D-FA60BB5D519A}" type="pres">
      <dgm:prSet presAssocID="{645B0822-6E03-488E-8CB4-32BBBA15D2C1}" presName="node" presStyleLbl="node1" presStyleIdx="1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B62C7A-7129-4F0A-91FA-782ECA22CA97}" type="pres">
      <dgm:prSet presAssocID="{645B0822-6E03-488E-8CB4-32BBBA15D2C1}" presName="dummy" presStyleCnt="0"/>
      <dgm:spPr/>
    </dgm:pt>
    <dgm:pt modelId="{EE0576E4-4F45-41C7-835E-3A83BC64DF22}" type="pres">
      <dgm:prSet presAssocID="{78765908-0222-4687-B166-747BB50F9AB2}" presName="sibTrans" presStyleLbl="sibTrans2D1" presStyleIdx="1" presStyleCnt="5"/>
      <dgm:spPr/>
      <dgm:t>
        <a:bodyPr/>
        <a:lstStyle/>
        <a:p>
          <a:endParaRPr lang="en-US"/>
        </a:p>
      </dgm:t>
    </dgm:pt>
    <dgm:pt modelId="{0589CFC9-F21A-42D3-ACCF-AE9EAD69E0EC}" type="pres">
      <dgm:prSet presAssocID="{1103DAEA-8451-44B4-B5B7-AA4358F074A0}" presName="node" presStyleLbl="node1" presStyleIdx="2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8689C-C474-4C17-B81D-9D3F2732C43F}" type="pres">
      <dgm:prSet presAssocID="{1103DAEA-8451-44B4-B5B7-AA4358F074A0}" presName="dummy" presStyleCnt="0"/>
      <dgm:spPr/>
    </dgm:pt>
    <dgm:pt modelId="{0ED5667F-8117-4037-9FC5-F344C4D2DF96}" type="pres">
      <dgm:prSet presAssocID="{DF1941B4-A425-4691-8285-F5DCD49FEB9F}" presName="sibTrans" presStyleLbl="sibTrans2D1" presStyleIdx="2" presStyleCnt="5"/>
      <dgm:spPr/>
      <dgm:t>
        <a:bodyPr/>
        <a:lstStyle/>
        <a:p>
          <a:endParaRPr lang="en-US"/>
        </a:p>
      </dgm:t>
    </dgm:pt>
    <dgm:pt modelId="{A93C86CF-523C-49C4-ABFA-2985B339964F}" type="pres">
      <dgm:prSet presAssocID="{546CB558-E626-45E1-8A6F-EF2601B132C7}" presName="node" presStyleLbl="node1" presStyleIdx="3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4E6D-0E52-4B75-A706-34F64114A1DD}" type="pres">
      <dgm:prSet presAssocID="{546CB558-E626-45E1-8A6F-EF2601B132C7}" presName="dummy" presStyleCnt="0"/>
      <dgm:spPr/>
    </dgm:pt>
    <dgm:pt modelId="{C2EE032B-B81F-452B-B0C7-A1B603FDEAE4}" type="pres">
      <dgm:prSet presAssocID="{7DF37B04-2B75-4653-8882-976DCE8187B8}" presName="sibTrans" presStyleLbl="sibTrans2D1" presStyleIdx="3" presStyleCnt="5"/>
      <dgm:spPr/>
      <dgm:t>
        <a:bodyPr/>
        <a:lstStyle/>
        <a:p>
          <a:endParaRPr lang="en-US"/>
        </a:p>
      </dgm:t>
    </dgm:pt>
    <dgm:pt modelId="{09BA1262-EF44-45FB-BDC3-3212450DAC38}" type="pres">
      <dgm:prSet presAssocID="{17DBC659-F9F2-4D3C-8F90-C1ECAF6C3AE8}" presName="node" presStyleLbl="node1" presStyleIdx="4" presStyleCnt="5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1C0D9-D11F-4339-94BF-142A4F091D93}" type="pres">
      <dgm:prSet presAssocID="{17DBC659-F9F2-4D3C-8F90-C1ECAF6C3AE8}" presName="dummy" presStyleCnt="0"/>
      <dgm:spPr/>
    </dgm:pt>
    <dgm:pt modelId="{B8D0F6BF-3C6E-4F92-8469-8A13E0D9BD02}" type="pres">
      <dgm:prSet presAssocID="{277081F9-F82C-4B1D-A918-80ADF3C49AAD}" presName="sibTrans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CFD8A9E5-D313-4B21-8A4A-B0C62B41C504}" srcId="{52539FBF-0E71-45CC-A859-C79BA3B4C7C9}" destId="{17DBC659-F9F2-4D3C-8F90-C1ECAF6C3AE8}" srcOrd="4" destOrd="0" parTransId="{18F389BE-4404-411C-A255-B3D966C25C5C}" sibTransId="{277081F9-F82C-4B1D-A918-80ADF3C49AAD}"/>
    <dgm:cxn modelId="{F1DE4E50-FA05-4236-B2FB-C009A8AAF6A6}" type="presOf" srcId="{52539FBF-0E71-45CC-A859-C79BA3B4C7C9}" destId="{C52EE32A-B767-485F-AAE6-CC2165809888}" srcOrd="0" destOrd="0" presId="urn:microsoft.com/office/officeart/2005/8/layout/radial6"/>
    <dgm:cxn modelId="{583045DF-6ED4-4C34-B3B4-3D80A8550384}" srcId="{52539FBF-0E71-45CC-A859-C79BA3B4C7C9}" destId="{546CB558-E626-45E1-8A6F-EF2601B132C7}" srcOrd="3" destOrd="0" parTransId="{C1C56917-2328-40C0-A755-260790564622}" sibTransId="{7DF37B04-2B75-4653-8882-976DCE8187B8}"/>
    <dgm:cxn modelId="{A85EF908-0A45-4649-9A2F-CDA2C33D564C}" srcId="{52539FBF-0E71-45CC-A859-C79BA3B4C7C9}" destId="{1103DAEA-8451-44B4-B5B7-AA4358F074A0}" srcOrd="2" destOrd="0" parTransId="{58732E58-26A9-44A5-99C1-D95CBDDF77A3}" sibTransId="{DF1941B4-A425-4691-8285-F5DCD49FEB9F}"/>
    <dgm:cxn modelId="{9837EA87-6D94-4EB3-8227-3190D73E5949}" type="presOf" srcId="{277081F9-F82C-4B1D-A918-80ADF3C49AAD}" destId="{B8D0F6BF-3C6E-4F92-8469-8A13E0D9BD02}" srcOrd="0" destOrd="0" presId="urn:microsoft.com/office/officeart/2005/8/layout/radial6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D6409F9D-E1CF-48FB-AAAF-B998709904DA}" type="presOf" srcId="{D2329E76-5F68-4F54-970D-290203A3C517}" destId="{3F1D67B5-4378-4B45-B402-DC2D1253F169}" srcOrd="0" destOrd="0" presId="urn:microsoft.com/office/officeart/2005/8/layout/radial6"/>
    <dgm:cxn modelId="{2D91D68B-6086-4A62-8601-30290B414B0C}" type="presOf" srcId="{7DF37B04-2B75-4653-8882-976DCE8187B8}" destId="{C2EE032B-B81F-452B-B0C7-A1B603FDEAE4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880636A2-FB74-4DEF-A72A-824C9806C774}" type="presOf" srcId="{00B1C0D6-F8AB-42B6-A39A-2F68C2E93B83}" destId="{BBE0FB24-FF38-4A71-98DA-9047EB77791E}" srcOrd="0" destOrd="0" presId="urn:microsoft.com/office/officeart/2005/8/layout/radial6"/>
    <dgm:cxn modelId="{30FF6B75-D652-4674-8B3C-2816BCAE2DF1}" type="presOf" srcId="{546CB558-E626-45E1-8A6F-EF2601B132C7}" destId="{A93C86CF-523C-49C4-ABFA-2985B339964F}" srcOrd="0" destOrd="0" presId="urn:microsoft.com/office/officeart/2005/8/layout/radial6"/>
    <dgm:cxn modelId="{B579F20C-200C-47FA-AFB6-291ADF4EA93E}" type="presOf" srcId="{DF1941B4-A425-4691-8285-F5DCD49FEB9F}" destId="{0ED5667F-8117-4037-9FC5-F344C4D2DF96}" srcOrd="0" destOrd="0" presId="urn:microsoft.com/office/officeart/2005/8/layout/radial6"/>
    <dgm:cxn modelId="{74C6C325-13BE-495E-A355-BAD12E67347E}" srcId="{52539FBF-0E71-45CC-A859-C79BA3B4C7C9}" destId="{645B0822-6E03-488E-8CB4-32BBBA15D2C1}" srcOrd="1" destOrd="0" parTransId="{B39E1192-F34B-4D25-BE4D-EFF3D62C7542}" sibTransId="{78765908-0222-4687-B166-747BB50F9AB2}"/>
    <dgm:cxn modelId="{6CDA270C-FD50-47F5-8658-6A554BCA4D3E}" type="presOf" srcId="{1103DAEA-8451-44B4-B5B7-AA4358F074A0}" destId="{0589CFC9-F21A-42D3-ACCF-AE9EAD69E0EC}" srcOrd="0" destOrd="0" presId="urn:microsoft.com/office/officeart/2005/8/layout/radial6"/>
    <dgm:cxn modelId="{A4D117FD-8DC3-4C6D-B8C1-6D7D5A23F300}" type="presOf" srcId="{0E5E9339-0C92-48D2-A2EA-9757E55527E3}" destId="{D55224D6-9D91-475F-ADF0-D39B2E1E93A2}" srcOrd="0" destOrd="0" presId="urn:microsoft.com/office/officeart/2005/8/layout/radial6"/>
    <dgm:cxn modelId="{281DE5DE-A970-428E-9259-AB85139A0A90}" type="presOf" srcId="{17DBC659-F9F2-4D3C-8F90-C1ECAF6C3AE8}" destId="{09BA1262-EF44-45FB-BDC3-3212450DAC38}" srcOrd="0" destOrd="0" presId="urn:microsoft.com/office/officeart/2005/8/layout/radial6"/>
    <dgm:cxn modelId="{650666FC-2253-4D7E-89FE-497D53213CE8}" type="presOf" srcId="{645B0822-6E03-488E-8CB4-32BBBA15D2C1}" destId="{36B59FC5-2371-4F56-9A2D-FA60BB5D519A}" srcOrd="0" destOrd="0" presId="urn:microsoft.com/office/officeart/2005/8/layout/radial6"/>
    <dgm:cxn modelId="{B5A8F53C-FB49-435D-B6DF-CDBF3D79F3FC}" type="presOf" srcId="{78765908-0222-4687-B166-747BB50F9AB2}" destId="{EE0576E4-4F45-41C7-835E-3A83BC64DF22}" srcOrd="0" destOrd="0" presId="urn:microsoft.com/office/officeart/2005/8/layout/radial6"/>
    <dgm:cxn modelId="{BECF89CB-9B43-4E4E-9D08-8F6295F45D1C}" type="presParOf" srcId="{D55224D6-9D91-475F-ADF0-D39B2E1E93A2}" destId="{C52EE32A-B767-485F-AAE6-CC2165809888}" srcOrd="0" destOrd="0" presId="urn:microsoft.com/office/officeart/2005/8/layout/radial6"/>
    <dgm:cxn modelId="{8F7E18B9-6E81-4CD1-846D-E463B62FC94B}" type="presParOf" srcId="{D55224D6-9D91-475F-ADF0-D39B2E1E93A2}" destId="{3F1D67B5-4378-4B45-B402-DC2D1253F169}" srcOrd="1" destOrd="0" presId="urn:microsoft.com/office/officeart/2005/8/layout/radial6"/>
    <dgm:cxn modelId="{62DDEA18-1763-4C37-A42A-D409D05EBC24}" type="presParOf" srcId="{D55224D6-9D91-475F-ADF0-D39B2E1E93A2}" destId="{77BB5F16-466A-427F-9E62-2E1CA7D8A457}" srcOrd="2" destOrd="0" presId="urn:microsoft.com/office/officeart/2005/8/layout/radial6"/>
    <dgm:cxn modelId="{2B7E7C9B-A0D6-4869-A9B1-DB60F37475B5}" type="presParOf" srcId="{D55224D6-9D91-475F-ADF0-D39B2E1E93A2}" destId="{BBE0FB24-FF38-4A71-98DA-9047EB77791E}" srcOrd="3" destOrd="0" presId="urn:microsoft.com/office/officeart/2005/8/layout/radial6"/>
    <dgm:cxn modelId="{490AF229-ADB1-42A4-BE4A-F6EB08778E58}" type="presParOf" srcId="{D55224D6-9D91-475F-ADF0-D39B2E1E93A2}" destId="{36B59FC5-2371-4F56-9A2D-FA60BB5D519A}" srcOrd="4" destOrd="0" presId="urn:microsoft.com/office/officeart/2005/8/layout/radial6"/>
    <dgm:cxn modelId="{15217555-2C33-4B55-8281-6149B7E24F43}" type="presParOf" srcId="{D55224D6-9D91-475F-ADF0-D39B2E1E93A2}" destId="{4DB62C7A-7129-4F0A-91FA-782ECA22CA97}" srcOrd="5" destOrd="0" presId="urn:microsoft.com/office/officeart/2005/8/layout/radial6"/>
    <dgm:cxn modelId="{F5B1C0EC-9FFC-478D-A75E-1A0E31F92B2C}" type="presParOf" srcId="{D55224D6-9D91-475F-ADF0-D39B2E1E93A2}" destId="{EE0576E4-4F45-41C7-835E-3A83BC64DF22}" srcOrd="6" destOrd="0" presId="urn:microsoft.com/office/officeart/2005/8/layout/radial6"/>
    <dgm:cxn modelId="{A287D1C2-A660-43DC-9C60-69EBE33FB316}" type="presParOf" srcId="{D55224D6-9D91-475F-ADF0-D39B2E1E93A2}" destId="{0589CFC9-F21A-42D3-ACCF-AE9EAD69E0EC}" srcOrd="7" destOrd="0" presId="urn:microsoft.com/office/officeart/2005/8/layout/radial6"/>
    <dgm:cxn modelId="{DA228F73-B2DE-4B33-AC59-D4AB9E5B1B92}" type="presParOf" srcId="{D55224D6-9D91-475F-ADF0-D39B2E1E93A2}" destId="{8228689C-C474-4C17-B81D-9D3F2732C43F}" srcOrd="8" destOrd="0" presId="urn:microsoft.com/office/officeart/2005/8/layout/radial6"/>
    <dgm:cxn modelId="{90354FCD-2D49-4985-A800-8C7610AD650E}" type="presParOf" srcId="{D55224D6-9D91-475F-ADF0-D39B2E1E93A2}" destId="{0ED5667F-8117-4037-9FC5-F344C4D2DF96}" srcOrd="9" destOrd="0" presId="urn:microsoft.com/office/officeart/2005/8/layout/radial6"/>
    <dgm:cxn modelId="{3B599478-D3AD-421E-8818-52071D9746C7}" type="presParOf" srcId="{D55224D6-9D91-475F-ADF0-D39B2E1E93A2}" destId="{A93C86CF-523C-49C4-ABFA-2985B339964F}" srcOrd="10" destOrd="0" presId="urn:microsoft.com/office/officeart/2005/8/layout/radial6"/>
    <dgm:cxn modelId="{DDB79546-4863-45B8-965C-32FF8A95621B}" type="presParOf" srcId="{D55224D6-9D91-475F-ADF0-D39B2E1E93A2}" destId="{B5AF4E6D-0E52-4B75-A706-34F64114A1DD}" srcOrd="11" destOrd="0" presId="urn:microsoft.com/office/officeart/2005/8/layout/radial6"/>
    <dgm:cxn modelId="{BDA308CE-AAB0-42F9-B2D0-408CBBA9B383}" type="presParOf" srcId="{D55224D6-9D91-475F-ADF0-D39B2E1E93A2}" destId="{C2EE032B-B81F-452B-B0C7-A1B603FDEAE4}" srcOrd="12" destOrd="0" presId="urn:microsoft.com/office/officeart/2005/8/layout/radial6"/>
    <dgm:cxn modelId="{11C21424-7D6A-47E3-A0EA-816018BF6B0D}" type="presParOf" srcId="{D55224D6-9D91-475F-ADF0-D39B2E1E93A2}" destId="{09BA1262-EF44-45FB-BDC3-3212450DAC38}" srcOrd="13" destOrd="0" presId="urn:microsoft.com/office/officeart/2005/8/layout/radial6"/>
    <dgm:cxn modelId="{98B8660B-36F3-479D-AA91-7A19D72E3A42}" type="presParOf" srcId="{D55224D6-9D91-475F-ADF0-D39B2E1E93A2}" destId="{9CF1C0D9-D11F-4339-94BF-142A4F091D93}" srcOrd="14" destOrd="0" presId="urn:microsoft.com/office/officeart/2005/8/layout/radial6"/>
    <dgm:cxn modelId="{B27A2D7F-7BFF-4201-9A27-B9984E340E27}" type="presParOf" srcId="{D55224D6-9D91-475F-ADF0-D39B2E1E93A2}" destId="{B8D0F6BF-3C6E-4F92-8469-8A13E0D9BD02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800" dirty="0"/>
            <a:t>SARANA DAN PRASARANA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tx2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Kapasitas</a:t>
          </a:r>
          <a:r>
            <a:rPr lang="en-US" sz="1600" dirty="0"/>
            <a:t>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Daya</a:t>
          </a:r>
          <a:r>
            <a:rPr lang="en-US" sz="1600" dirty="0"/>
            <a:t> </a:t>
          </a:r>
          <a:r>
            <a:rPr lang="en-US" sz="1600" dirty="0" err="1"/>
            <a:t>Tampung</a:t>
          </a:r>
          <a:endParaRPr lang="en-US" sz="1600" dirty="0"/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546CB558-E626-45E1-8A6F-EF2601B132C7}">
      <dgm:prSet phldrT="[Text]" custT="1"/>
      <dgm:spPr>
        <a:solidFill>
          <a:schemeClr val="bg2">
            <a:lumMod val="10000"/>
          </a:schemeClr>
        </a:solidFill>
      </dgm:spPr>
      <dgm:t>
        <a:bodyPr lIns="0" rIns="0"/>
        <a:lstStyle/>
        <a:p>
          <a:r>
            <a:rPr lang="en-US" sz="1500" dirty="0" err="1"/>
            <a:t>Sarana</a:t>
          </a:r>
          <a:r>
            <a:rPr lang="en-US" sz="1500" dirty="0"/>
            <a:t> </a:t>
          </a:r>
          <a:r>
            <a:rPr lang="en-US" sz="1500" dirty="0" err="1"/>
            <a:t>dan</a:t>
          </a:r>
          <a:r>
            <a:rPr lang="en-US" sz="1500" dirty="0"/>
            <a:t> </a:t>
          </a:r>
          <a:r>
            <a:rPr lang="en-US" sz="1500" dirty="0" err="1"/>
            <a:t>Prasarana</a:t>
          </a:r>
          <a:r>
            <a:rPr lang="en-US" sz="1500" dirty="0"/>
            <a:t> </a:t>
          </a:r>
          <a:r>
            <a:rPr lang="en-US" sz="1500" dirty="0" err="1"/>
            <a:t>Pembelajaran</a:t>
          </a:r>
          <a:endParaRPr lang="en-US" sz="1500" dirty="0"/>
        </a:p>
      </dgm:t>
    </dgm:pt>
    <dgm:pt modelId="{C1C56917-2328-40C0-A755-260790564622}" type="parTrans" cxnId="{583045DF-6ED4-4C34-B3B4-3D80A8550384}">
      <dgm:prSet/>
      <dgm:spPr/>
      <dgm:t>
        <a:bodyPr/>
        <a:lstStyle/>
        <a:p>
          <a:endParaRPr lang="en-US"/>
        </a:p>
      </dgm:t>
    </dgm:pt>
    <dgm:pt modelId="{7DF37B04-2B75-4653-8882-976DCE8187B8}" type="sibTrans" cxnId="{583045DF-6ED4-4C34-B3B4-3D80A8550384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en-US"/>
        </a:p>
      </dgm:t>
    </dgm:pt>
    <dgm:pt modelId="{17DBC659-F9F2-4D3C-8F90-C1ECAF6C3AE8}">
      <dgm:prSet phldrT="[Text]" custT="1"/>
      <dgm:spPr>
        <a:solidFill>
          <a:schemeClr val="accent6">
            <a:lumMod val="50000"/>
          </a:schemeClr>
        </a:solidFill>
      </dgm:spPr>
      <dgm:t>
        <a:bodyPr lIns="0" rIns="0"/>
        <a:lstStyle/>
        <a:p>
          <a:r>
            <a:rPr lang="en-US" sz="1400" dirty="0" err="1"/>
            <a:t>Sarana</a:t>
          </a:r>
          <a:r>
            <a:rPr lang="en-US" sz="1400" dirty="0"/>
            <a:t> </a:t>
          </a:r>
          <a:r>
            <a:rPr lang="en-US" sz="1400" dirty="0" err="1"/>
            <a:t>dan</a:t>
          </a:r>
          <a:r>
            <a:rPr lang="en-US" sz="1400" dirty="0"/>
            <a:t> </a:t>
          </a:r>
          <a:r>
            <a:rPr lang="en-US" sz="1400" dirty="0" err="1"/>
            <a:t>Prasarana</a:t>
          </a:r>
          <a:r>
            <a:rPr lang="en-US" sz="1400" dirty="0"/>
            <a:t> </a:t>
          </a:r>
          <a:r>
            <a:rPr lang="en-US" sz="1400" dirty="0" err="1"/>
            <a:t>Pendukung</a:t>
          </a:r>
          <a:endParaRPr lang="en-US" sz="1400" dirty="0"/>
        </a:p>
      </dgm:t>
    </dgm:pt>
    <dgm:pt modelId="{18F389BE-4404-411C-A255-B3D966C25C5C}" type="parTrans" cxnId="{CFD8A9E5-D313-4B21-8A4A-B0C62B41C504}">
      <dgm:prSet/>
      <dgm:spPr/>
      <dgm:t>
        <a:bodyPr/>
        <a:lstStyle/>
        <a:p>
          <a:endParaRPr lang="en-US"/>
        </a:p>
      </dgm:t>
    </dgm:pt>
    <dgm:pt modelId="{277081F9-F82C-4B1D-A918-80ADF3C49AAD}" type="sibTrans" cxnId="{CFD8A9E5-D313-4B21-8A4A-B0C62B41C504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/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93C86CF-523C-49C4-ABFA-2985B339964F}" type="pres">
      <dgm:prSet presAssocID="{546CB558-E626-45E1-8A6F-EF2601B132C7}" presName="node" presStyleLbl="node1" presStyleIdx="1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F4E6D-0E52-4B75-A706-34F64114A1DD}" type="pres">
      <dgm:prSet presAssocID="{546CB558-E626-45E1-8A6F-EF2601B132C7}" presName="dummy" presStyleCnt="0"/>
      <dgm:spPr/>
    </dgm:pt>
    <dgm:pt modelId="{C2EE032B-B81F-452B-B0C7-A1B603FDEAE4}" type="pres">
      <dgm:prSet presAssocID="{7DF37B04-2B75-4653-8882-976DCE8187B8}" presName="sibTrans" presStyleLbl="sibTrans2D1" presStyleIdx="1" presStyleCnt="3"/>
      <dgm:spPr/>
      <dgm:t>
        <a:bodyPr/>
        <a:lstStyle/>
        <a:p>
          <a:endParaRPr lang="en-US"/>
        </a:p>
      </dgm:t>
    </dgm:pt>
    <dgm:pt modelId="{09BA1262-EF44-45FB-BDC3-3212450DAC38}" type="pres">
      <dgm:prSet presAssocID="{17DBC659-F9F2-4D3C-8F90-C1ECAF6C3AE8}" presName="node" presStyleLbl="node1" presStyleIdx="2" presStyleCnt="3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1C0D9-D11F-4339-94BF-142A4F091D93}" type="pres">
      <dgm:prSet presAssocID="{17DBC659-F9F2-4D3C-8F90-C1ECAF6C3AE8}" presName="dummy" presStyleCnt="0"/>
      <dgm:spPr/>
    </dgm:pt>
    <dgm:pt modelId="{B8D0F6BF-3C6E-4F92-8469-8A13E0D9BD02}" type="pres">
      <dgm:prSet presAssocID="{277081F9-F82C-4B1D-A918-80ADF3C49AAD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BCA5AA59-1BA4-423A-BA95-5E42BAD516E8}" type="presOf" srcId="{00B1C0D6-F8AB-42B6-A39A-2F68C2E93B83}" destId="{BBE0FB24-FF38-4A71-98DA-9047EB77791E}" srcOrd="0" destOrd="0" presId="urn:microsoft.com/office/officeart/2005/8/layout/radial6"/>
    <dgm:cxn modelId="{549EFF14-F1FD-4D2E-BBDE-31E06F17FC87}" type="presOf" srcId="{17DBC659-F9F2-4D3C-8F90-C1ECAF6C3AE8}" destId="{09BA1262-EF44-45FB-BDC3-3212450DAC38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BA305DA4-DE75-45D5-951A-F6810CFF66E2}" type="presOf" srcId="{546CB558-E626-45E1-8A6F-EF2601B132C7}" destId="{A93C86CF-523C-49C4-ABFA-2985B339964F}" srcOrd="0" destOrd="0" presId="urn:microsoft.com/office/officeart/2005/8/layout/radial6"/>
    <dgm:cxn modelId="{583045DF-6ED4-4C34-B3B4-3D80A8550384}" srcId="{52539FBF-0E71-45CC-A859-C79BA3B4C7C9}" destId="{546CB558-E626-45E1-8A6F-EF2601B132C7}" srcOrd="1" destOrd="0" parTransId="{C1C56917-2328-40C0-A755-260790564622}" sibTransId="{7DF37B04-2B75-4653-8882-976DCE8187B8}"/>
    <dgm:cxn modelId="{CFD8A9E5-D313-4B21-8A4A-B0C62B41C504}" srcId="{52539FBF-0E71-45CC-A859-C79BA3B4C7C9}" destId="{17DBC659-F9F2-4D3C-8F90-C1ECAF6C3AE8}" srcOrd="2" destOrd="0" parTransId="{18F389BE-4404-411C-A255-B3D966C25C5C}" sibTransId="{277081F9-F82C-4B1D-A918-80ADF3C49AAD}"/>
    <dgm:cxn modelId="{6F02D0F4-2FE3-4B6D-87D3-3E2C038CCE92}" type="presOf" srcId="{277081F9-F82C-4B1D-A918-80ADF3C49AAD}" destId="{B8D0F6BF-3C6E-4F92-8469-8A13E0D9BD02}" srcOrd="0" destOrd="0" presId="urn:microsoft.com/office/officeart/2005/8/layout/radial6"/>
    <dgm:cxn modelId="{FFA60724-13A0-41E3-921F-F6ED07E387A6}" type="presOf" srcId="{D2329E76-5F68-4F54-970D-290203A3C517}" destId="{3F1D67B5-4378-4B45-B402-DC2D1253F169}" srcOrd="0" destOrd="0" presId="urn:microsoft.com/office/officeart/2005/8/layout/radial6"/>
    <dgm:cxn modelId="{9DDA47A8-4C3B-4C4B-9BE8-8583F12593B2}" type="presOf" srcId="{52539FBF-0E71-45CC-A859-C79BA3B4C7C9}" destId="{C52EE32A-B767-485F-AAE6-CC2165809888}" srcOrd="0" destOrd="0" presId="urn:microsoft.com/office/officeart/2005/8/layout/radial6"/>
    <dgm:cxn modelId="{BEE3286F-81D4-4184-AC8C-3CA884C2FD75}" type="presOf" srcId="{0E5E9339-0C92-48D2-A2EA-9757E55527E3}" destId="{D55224D6-9D91-475F-ADF0-D39B2E1E93A2}" srcOrd="0" destOrd="0" presId="urn:microsoft.com/office/officeart/2005/8/layout/radial6"/>
    <dgm:cxn modelId="{70B8B03B-4CBC-4E25-9095-B807C94D36E2}" type="presOf" srcId="{7DF37B04-2B75-4653-8882-976DCE8187B8}" destId="{C2EE032B-B81F-452B-B0C7-A1B603FDEAE4}" srcOrd="0" destOrd="0" presId="urn:microsoft.com/office/officeart/2005/8/layout/radial6"/>
    <dgm:cxn modelId="{F9D2B5D4-0D8F-4F05-8D94-A204B1F95C46}" type="presParOf" srcId="{D55224D6-9D91-475F-ADF0-D39B2E1E93A2}" destId="{C52EE32A-B767-485F-AAE6-CC2165809888}" srcOrd="0" destOrd="0" presId="urn:microsoft.com/office/officeart/2005/8/layout/radial6"/>
    <dgm:cxn modelId="{F8268C60-8379-4198-BA83-567B680C7ED4}" type="presParOf" srcId="{D55224D6-9D91-475F-ADF0-D39B2E1E93A2}" destId="{3F1D67B5-4378-4B45-B402-DC2D1253F169}" srcOrd="1" destOrd="0" presId="urn:microsoft.com/office/officeart/2005/8/layout/radial6"/>
    <dgm:cxn modelId="{4971F238-5554-46E8-856B-2CA1AD196B3E}" type="presParOf" srcId="{D55224D6-9D91-475F-ADF0-D39B2E1E93A2}" destId="{77BB5F16-466A-427F-9E62-2E1CA7D8A457}" srcOrd="2" destOrd="0" presId="urn:microsoft.com/office/officeart/2005/8/layout/radial6"/>
    <dgm:cxn modelId="{7448E46E-1EF1-4E8B-980E-5E78E4168D7F}" type="presParOf" srcId="{D55224D6-9D91-475F-ADF0-D39B2E1E93A2}" destId="{BBE0FB24-FF38-4A71-98DA-9047EB77791E}" srcOrd="3" destOrd="0" presId="urn:microsoft.com/office/officeart/2005/8/layout/radial6"/>
    <dgm:cxn modelId="{2552FB19-2CD6-40CF-87E2-79B837CDD3E3}" type="presParOf" srcId="{D55224D6-9D91-475F-ADF0-D39B2E1E93A2}" destId="{A93C86CF-523C-49C4-ABFA-2985B339964F}" srcOrd="4" destOrd="0" presId="urn:microsoft.com/office/officeart/2005/8/layout/radial6"/>
    <dgm:cxn modelId="{7E43AD74-5723-4BA4-8226-5F32CCCADB54}" type="presParOf" srcId="{D55224D6-9D91-475F-ADF0-D39B2E1E93A2}" destId="{B5AF4E6D-0E52-4B75-A706-34F64114A1DD}" srcOrd="5" destOrd="0" presId="urn:microsoft.com/office/officeart/2005/8/layout/radial6"/>
    <dgm:cxn modelId="{F80C2807-92E9-4C45-825B-B53B2D22E300}" type="presParOf" srcId="{D55224D6-9D91-475F-ADF0-D39B2E1E93A2}" destId="{C2EE032B-B81F-452B-B0C7-A1B603FDEAE4}" srcOrd="6" destOrd="0" presId="urn:microsoft.com/office/officeart/2005/8/layout/radial6"/>
    <dgm:cxn modelId="{0FF1D8C7-5EF0-4F2C-8E96-253E97AC5392}" type="presParOf" srcId="{D55224D6-9D91-475F-ADF0-D39B2E1E93A2}" destId="{09BA1262-EF44-45FB-BDC3-3212450DAC38}" srcOrd="7" destOrd="0" presId="urn:microsoft.com/office/officeart/2005/8/layout/radial6"/>
    <dgm:cxn modelId="{34B2F49D-3FF3-4D29-8E45-EDC90FEFE9A9}" type="presParOf" srcId="{D55224D6-9D91-475F-ADF0-D39B2E1E93A2}" destId="{9CF1C0D9-D11F-4339-94BF-142A4F091D93}" srcOrd="8" destOrd="0" presId="urn:microsoft.com/office/officeart/2005/8/layout/radial6"/>
    <dgm:cxn modelId="{0D5BF22E-88BF-433C-9133-9A2452588C98}" type="presParOf" srcId="{D55224D6-9D91-475F-ADF0-D39B2E1E93A2}" destId="{B8D0F6BF-3C6E-4F92-8469-8A13E0D9BD0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 custT="1"/>
      <dgm:spPr>
        <a:solidFill>
          <a:schemeClr val="tx2">
            <a:lumMod val="50000"/>
          </a:scheme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7780" tIns="17780" rIns="17780" bIns="1778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PEMBIAYAAN PENDIDIKAN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bg2">
            <a:lumMod val="10000"/>
          </a:schemeClr>
        </a:solidFill>
      </dgm:spPr>
      <dgm:t>
        <a:bodyPr lIns="0" rIns="0"/>
        <a:lstStyle/>
        <a:p>
          <a:r>
            <a:rPr lang="en-US" sz="1800" dirty="0" err="1"/>
            <a:t>Subsidi</a:t>
          </a:r>
          <a:r>
            <a:rPr lang="en-US" sz="1800" dirty="0"/>
            <a:t> </a:t>
          </a:r>
          <a:r>
            <a:rPr lang="en-US" sz="1800" dirty="0" err="1"/>
            <a:t>Silang</a:t>
          </a:r>
          <a:endParaRPr lang="en-US" sz="1800" dirty="0"/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en-US"/>
        </a:p>
      </dgm:t>
    </dgm:pt>
    <dgm:pt modelId="{645B0822-6E03-488E-8CB4-32BBBA15D2C1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800" dirty="0" err="1"/>
            <a:t>Besaran</a:t>
          </a:r>
          <a:r>
            <a:rPr lang="en-US" sz="1800" dirty="0"/>
            <a:t> </a:t>
          </a:r>
          <a:r>
            <a:rPr lang="en-US" sz="1800" dirty="0" err="1"/>
            <a:t>Biaya</a:t>
          </a:r>
          <a:r>
            <a:rPr lang="en-US" sz="1800" dirty="0"/>
            <a:t> </a:t>
          </a:r>
          <a:r>
            <a:rPr lang="en-US" sz="1800" dirty="0" err="1"/>
            <a:t>Operasional</a:t>
          </a:r>
          <a:r>
            <a:rPr lang="en-US" sz="1800" dirty="0"/>
            <a:t> </a:t>
          </a:r>
          <a:r>
            <a:rPr lang="en-US" sz="1800" dirty="0" err="1"/>
            <a:t>Sekolah</a:t>
          </a:r>
          <a:r>
            <a:rPr lang="en-US" sz="1800" dirty="0"/>
            <a:t> </a:t>
          </a:r>
        </a:p>
      </dgm:t>
    </dgm:pt>
    <dgm:pt modelId="{B39E1192-F34B-4D25-BE4D-EFF3D62C7542}" type="parTrans" cxnId="{74C6C325-13BE-495E-A355-BAD12E67347E}">
      <dgm:prSet/>
      <dgm:spPr/>
      <dgm:t>
        <a:bodyPr/>
        <a:lstStyle/>
        <a:p>
          <a:endParaRPr lang="en-US"/>
        </a:p>
      </dgm:t>
    </dgm:pt>
    <dgm:pt modelId="{78765908-0222-4687-B166-747BB50F9AB2}" type="sibTrans" cxnId="{74C6C325-13BE-495E-A355-BAD12E67347E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103DAEA-8451-44B4-B5B7-AA4358F074A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000" dirty="0" err="1"/>
            <a:t>Pengelolaan</a:t>
          </a:r>
          <a:r>
            <a:rPr lang="en-US" sz="2000" dirty="0"/>
            <a:t> Dana</a:t>
          </a:r>
        </a:p>
      </dgm:t>
    </dgm:pt>
    <dgm:pt modelId="{58732E58-26A9-44A5-99C1-D95CBDDF77A3}" type="parTrans" cxnId="{A85EF908-0A45-4649-9A2F-CDA2C33D564C}">
      <dgm:prSet/>
      <dgm:spPr/>
      <dgm:t>
        <a:bodyPr/>
        <a:lstStyle/>
        <a:p>
          <a:endParaRPr lang="en-US"/>
        </a:p>
      </dgm:t>
    </dgm:pt>
    <dgm:pt modelId="{DF1941B4-A425-4691-8285-F5DCD49FEB9F}" type="sibTrans" cxnId="{A85EF908-0A45-4649-9A2F-CDA2C33D564C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>
        <a:xfrm>
          <a:off x="2888631" y="1713616"/>
          <a:ext cx="1878404" cy="1878404"/>
        </a:xfrm>
        <a:prstGeom prst="ellipse">
          <a:avLst/>
        </a:prstGeom>
      </dgm:spPr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3" custScaleX="120005" custScaleY="979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3" custLinFactNeighborX="311" custLinFactNeighborY="-622"/>
      <dgm:spPr/>
      <dgm:t>
        <a:bodyPr/>
        <a:lstStyle/>
        <a:p>
          <a:endParaRPr lang="en-US"/>
        </a:p>
      </dgm:t>
    </dgm:pt>
    <dgm:pt modelId="{36B59FC5-2371-4F56-9A2D-FA60BB5D519A}" type="pres">
      <dgm:prSet presAssocID="{645B0822-6E03-488E-8CB4-32BBBA15D2C1}" presName="node" presStyleLbl="node1" presStyleIdx="1" presStyleCnt="3" custScaleX="131644" custScaleY="1404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B62C7A-7129-4F0A-91FA-782ECA22CA97}" type="pres">
      <dgm:prSet presAssocID="{645B0822-6E03-488E-8CB4-32BBBA15D2C1}" presName="dummy" presStyleCnt="0"/>
      <dgm:spPr/>
    </dgm:pt>
    <dgm:pt modelId="{EE0576E4-4F45-41C7-835E-3A83BC64DF22}" type="pres">
      <dgm:prSet presAssocID="{78765908-0222-4687-B166-747BB50F9AB2}" presName="sibTrans" presStyleLbl="sibTrans2D1" presStyleIdx="1" presStyleCnt="3"/>
      <dgm:spPr/>
      <dgm:t>
        <a:bodyPr/>
        <a:lstStyle/>
        <a:p>
          <a:endParaRPr lang="en-US"/>
        </a:p>
      </dgm:t>
    </dgm:pt>
    <dgm:pt modelId="{0589CFC9-F21A-42D3-ACCF-AE9EAD69E0EC}" type="pres">
      <dgm:prSet presAssocID="{1103DAEA-8451-44B4-B5B7-AA4358F074A0}" presName="node" presStyleLbl="node1" presStyleIdx="2" presStyleCnt="3" custScaleX="163015" custScaleY="1582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8689C-C474-4C17-B81D-9D3F2732C43F}" type="pres">
      <dgm:prSet presAssocID="{1103DAEA-8451-44B4-B5B7-AA4358F074A0}" presName="dummy" presStyleCnt="0"/>
      <dgm:spPr/>
    </dgm:pt>
    <dgm:pt modelId="{0ED5667F-8117-4037-9FC5-F344C4D2DF96}" type="pres">
      <dgm:prSet presAssocID="{DF1941B4-A425-4691-8285-F5DCD49FEB9F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A85EF908-0A45-4649-9A2F-CDA2C33D564C}" srcId="{52539FBF-0E71-45CC-A859-C79BA3B4C7C9}" destId="{1103DAEA-8451-44B4-B5B7-AA4358F074A0}" srcOrd="2" destOrd="0" parTransId="{58732E58-26A9-44A5-99C1-D95CBDDF77A3}" sibTransId="{DF1941B4-A425-4691-8285-F5DCD49FEB9F}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C8C70301-B6B2-43BD-9CE3-05AAFF0DC233}" type="presOf" srcId="{645B0822-6E03-488E-8CB4-32BBBA15D2C1}" destId="{36B59FC5-2371-4F56-9A2D-FA60BB5D519A}" srcOrd="0" destOrd="0" presId="urn:microsoft.com/office/officeart/2005/8/layout/radial6"/>
    <dgm:cxn modelId="{0375216E-0882-450B-8659-B07B79111D5B}" type="presOf" srcId="{52539FBF-0E71-45CC-A859-C79BA3B4C7C9}" destId="{C52EE32A-B767-485F-AAE6-CC2165809888}" srcOrd="0" destOrd="0" presId="urn:microsoft.com/office/officeart/2005/8/layout/radial6"/>
    <dgm:cxn modelId="{4A72454C-82F3-411F-AFB7-BC31F06742FE}" type="presOf" srcId="{0E5E9339-0C92-48D2-A2EA-9757E55527E3}" destId="{D55224D6-9D91-475F-ADF0-D39B2E1E93A2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B7610118-C492-4CC2-837E-21167F8C58CF}" type="presOf" srcId="{D2329E76-5F68-4F54-970D-290203A3C517}" destId="{3F1D67B5-4378-4B45-B402-DC2D1253F169}" srcOrd="0" destOrd="0" presId="urn:microsoft.com/office/officeart/2005/8/layout/radial6"/>
    <dgm:cxn modelId="{0015D745-2EF5-4AF1-A41D-1F7EF23F06CB}" type="presOf" srcId="{00B1C0D6-F8AB-42B6-A39A-2F68C2E93B83}" destId="{BBE0FB24-FF38-4A71-98DA-9047EB77791E}" srcOrd="0" destOrd="0" presId="urn:microsoft.com/office/officeart/2005/8/layout/radial6"/>
    <dgm:cxn modelId="{74C6C325-13BE-495E-A355-BAD12E67347E}" srcId="{52539FBF-0E71-45CC-A859-C79BA3B4C7C9}" destId="{645B0822-6E03-488E-8CB4-32BBBA15D2C1}" srcOrd="1" destOrd="0" parTransId="{B39E1192-F34B-4D25-BE4D-EFF3D62C7542}" sibTransId="{78765908-0222-4687-B166-747BB50F9AB2}"/>
    <dgm:cxn modelId="{DE3D502B-86C5-4C59-B87A-FC67186EF463}" type="presOf" srcId="{1103DAEA-8451-44B4-B5B7-AA4358F074A0}" destId="{0589CFC9-F21A-42D3-ACCF-AE9EAD69E0EC}" srcOrd="0" destOrd="0" presId="urn:microsoft.com/office/officeart/2005/8/layout/radial6"/>
    <dgm:cxn modelId="{089FDBF3-F296-4875-8912-86D744E16482}" type="presOf" srcId="{78765908-0222-4687-B166-747BB50F9AB2}" destId="{EE0576E4-4F45-41C7-835E-3A83BC64DF22}" srcOrd="0" destOrd="0" presId="urn:microsoft.com/office/officeart/2005/8/layout/radial6"/>
    <dgm:cxn modelId="{96014785-8049-431E-B8B7-886F64A8BEB1}" type="presOf" srcId="{DF1941B4-A425-4691-8285-F5DCD49FEB9F}" destId="{0ED5667F-8117-4037-9FC5-F344C4D2DF96}" srcOrd="0" destOrd="0" presId="urn:microsoft.com/office/officeart/2005/8/layout/radial6"/>
    <dgm:cxn modelId="{B8DCEA35-4FDE-466D-A820-601E358E30C1}" type="presParOf" srcId="{D55224D6-9D91-475F-ADF0-D39B2E1E93A2}" destId="{C52EE32A-B767-485F-AAE6-CC2165809888}" srcOrd="0" destOrd="0" presId="urn:microsoft.com/office/officeart/2005/8/layout/radial6"/>
    <dgm:cxn modelId="{4A359A36-E932-4251-85FC-495EE401DE5F}" type="presParOf" srcId="{D55224D6-9D91-475F-ADF0-D39B2E1E93A2}" destId="{3F1D67B5-4378-4B45-B402-DC2D1253F169}" srcOrd="1" destOrd="0" presId="urn:microsoft.com/office/officeart/2005/8/layout/radial6"/>
    <dgm:cxn modelId="{AB6FD55D-B132-48D7-AB8B-C0867F0E3300}" type="presParOf" srcId="{D55224D6-9D91-475F-ADF0-D39B2E1E93A2}" destId="{77BB5F16-466A-427F-9E62-2E1CA7D8A457}" srcOrd="2" destOrd="0" presId="urn:microsoft.com/office/officeart/2005/8/layout/radial6"/>
    <dgm:cxn modelId="{CDDE51F6-C9E5-4AC0-99D9-937CEB133F1B}" type="presParOf" srcId="{D55224D6-9D91-475F-ADF0-D39B2E1E93A2}" destId="{BBE0FB24-FF38-4A71-98DA-9047EB77791E}" srcOrd="3" destOrd="0" presId="urn:microsoft.com/office/officeart/2005/8/layout/radial6"/>
    <dgm:cxn modelId="{404E29CC-9ECC-4E30-957E-B22A9FAEDF57}" type="presParOf" srcId="{D55224D6-9D91-475F-ADF0-D39B2E1E93A2}" destId="{36B59FC5-2371-4F56-9A2D-FA60BB5D519A}" srcOrd="4" destOrd="0" presId="urn:microsoft.com/office/officeart/2005/8/layout/radial6"/>
    <dgm:cxn modelId="{B948CD45-FB72-431F-9CFD-5F72ADBBD64F}" type="presParOf" srcId="{D55224D6-9D91-475F-ADF0-D39B2E1E93A2}" destId="{4DB62C7A-7129-4F0A-91FA-782ECA22CA97}" srcOrd="5" destOrd="0" presId="urn:microsoft.com/office/officeart/2005/8/layout/radial6"/>
    <dgm:cxn modelId="{F622DB83-ECDD-455A-882F-80A4125E8E53}" type="presParOf" srcId="{D55224D6-9D91-475F-ADF0-D39B2E1E93A2}" destId="{EE0576E4-4F45-41C7-835E-3A83BC64DF22}" srcOrd="6" destOrd="0" presId="urn:microsoft.com/office/officeart/2005/8/layout/radial6"/>
    <dgm:cxn modelId="{10B9F459-1BE7-4D0C-8D78-CB10C386C103}" type="presParOf" srcId="{D55224D6-9D91-475F-ADF0-D39B2E1E93A2}" destId="{0589CFC9-F21A-42D3-ACCF-AE9EAD69E0EC}" srcOrd="7" destOrd="0" presId="urn:microsoft.com/office/officeart/2005/8/layout/radial6"/>
    <dgm:cxn modelId="{B6C9AD5A-6034-406B-80DC-3E6550303827}" type="presParOf" srcId="{D55224D6-9D91-475F-ADF0-D39B2E1E93A2}" destId="{8228689C-C474-4C17-B81D-9D3F2732C43F}" srcOrd="8" destOrd="0" presId="urn:microsoft.com/office/officeart/2005/8/layout/radial6"/>
    <dgm:cxn modelId="{D2316189-3E5E-4B63-80C0-F74D6F42A84C}" type="presParOf" srcId="{D55224D6-9D91-475F-ADF0-D39B2E1E93A2}" destId="{0ED5667F-8117-4037-9FC5-F344C4D2DF96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E5E9339-0C92-48D2-A2EA-9757E55527E3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539FBF-0E71-45CC-A859-C79BA3B4C7C9}">
      <dgm:prSet phldrT="[Text]" custT="1"/>
      <dgm:spPr>
        <a:solidFill>
          <a:schemeClr val="tx1">
            <a:lumMod val="95000"/>
            <a:lumOff val="5000"/>
          </a:scheme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7780" tIns="17780" rIns="17780" bIns="1778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PENGELOLAAN PENDIDIKAN</a:t>
          </a:r>
        </a:p>
      </dgm:t>
    </dgm:pt>
    <dgm:pt modelId="{34A49A08-1C25-4E2B-B27E-84E83E230338}" type="parTrans" cxnId="{4C93582B-57A5-4CFC-BF4F-A3863F2112F9}">
      <dgm:prSet/>
      <dgm:spPr/>
      <dgm:t>
        <a:bodyPr/>
        <a:lstStyle/>
        <a:p>
          <a:endParaRPr lang="en-US"/>
        </a:p>
      </dgm:t>
    </dgm:pt>
    <dgm:pt modelId="{CB4C0466-7A4D-4712-9EF2-2365E7852884}" type="sibTrans" cxnId="{4C93582B-57A5-4CFC-BF4F-A3863F2112F9}">
      <dgm:prSet/>
      <dgm:spPr/>
      <dgm:t>
        <a:bodyPr/>
        <a:lstStyle/>
        <a:p>
          <a:endParaRPr lang="en-US"/>
        </a:p>
      </dgm:t>
    </dgm:pt>
    <dgm:pt modelId="{D2329E76-5F68-4F54-970D-290203A3C517}">
      <dgm:prSet phldrT="[Text]" custT="1"/>
      <dgm:spPr>
        <a:solidFill>
          <a:schemeClr val="accent6">
            <a:lumMod val="50000"/>
          </a:schemeClr>
        </a:solidFill>
      </dgm:spPr>
      <dgm:t>
        <a:bodyPr lIns="0" rIns="0"/>
        <a:lstStyle/>
        <a:p>
          <a:r>
            <a:rPr lang="en-US" sz="1600" dirty="0" err="1"/>
            <a:t>Perencanaan</a:t>
          </a:r>
          <a:r>
            <a:rPr lang="en-US" sz="1600" dirty="0"/>
            <a:t> Program</a:t>
          </a:r>
        </a:p>
      </dgm:t>
    </dgm:pt>
    <dgm:pt modelId="{A3FE8CBB-B856-4FD2-A841-88B70E6DDC68}" type="parTrans" cxnId="{4F4AEA4F-8995-4A3A-B2AB-2D4C5534973A}">
      <dgm:prSet/>
      <dgm:spPr/>
      <dgm:t>
        <a:bodyPr/>
        <a:lstStyle/>
        <a:p>
          <a:endParaRPr lang="en-US"/>
        </a:p>
      </dgm:t>
    </dgm:pt>
    <dgm:pt modelId="{00B1C0D6-F8AB-42B6-A39A-2F68C2E93B83}" type="sibTrans" cxnId="{4F4AEA4F-8995-4A3A-B2AB-2D4C5534973A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645B0822-6E03-488E-8CB4-32BBBA15D2C1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1600" dirty="0" err="1"/>
            <a:t>Pelaksanaan</a:t>
          </a:r>
          <a:r>
            <a:rPr lang="en-US" sz="1600" dirty="0"/>
            <a:t> Program &amp; </a:t>
          </a:r>
          <a:r>
            <a:rPr lang="en-US" sz="1600" dirty="0" err="1"/>
            <a:t>Pelibatan</a:t>
          </a:r>
          <a:r>
            <a:rPr lang="en-US" sz="1600" dirty="0"/>
            <a:t> </a:t>
          </a:r>
          <a:r>
            <a:rPr lang="en-US" sz="1600" dirty="0" err="1"/>
            <a:t>Pemangku</a:t>
          </a:r>
          <a:r>
            <a:rPr lang="en-US" sz="1600" dirty="0"/>
            <a:t> </a:t>
          </a:r>
          <a:r>
            <a:rPr lang="en-US" sz="1600" dirty="0" err="1"/>
            <a:t>Kepentingan</a:t>
          </a:r>
          <a:endParaRPr lang="en-US" sz="1600" dirty="0"/>
        </a:p>
      </dgm:t>
    </dgm:pt>
    <dgm:pt modelId="{B39E1192-F34B-4D25-BE4D-EFF3D62C7542}" type="parTrans" cxnId="{74C6C325-13BE-495E-A355-BAD12E67347E}">
      <dgm:prSet/>
      <dgm:spPr/>
      <dgm:t>
        <a:bodyPr/>
        <a:lstStyle/>
        <a:p>
          <a:endParaRPr lang="en-US"/>
        </a:p>
      </dgm:t>
    </dgm:pt>
    <dgm:pt modelId="{78765908-0222-4687-B166-747BB50F9AB2}" type="sibTrans" cxnId="{74C6C325-13BE-495E-A355-BAD12E67347E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103DAEA-8451-44B4-B5B7-AA4358F074A0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US" sz="1600" dirty="0" err="1"/>
            <a:t>Kinerja</a:t>
          </a:r>
          <a:r>
            <a:rPr lang="en-US" sz="1600" dirty="0"/>
            <a:t> </a:t>
          </a:r>
          <a:r>
            <a:rPr lang="en-US" sz="1600" dirty="0" err="1"/>
            <a:t>Kepala</a:t>
          </a:r>
          <a:r>
            <a:rPr lang="en-US" sz="1600" dirty="0"/>
            <a:t> </a:t>
          </a:r>
          <a:r>
            <a:rPr lang="en-US" sz="1600" dirty="0" err="1"/>
            <a:t>Sekolah</a:t>
          </a:r>
          <a:endParaRPr lang="en-US" sz="1600" dirty="0"/>
        </a:p>
      </dgm:t>
    </dgm:pt>
    <dgm:pt modelId="{58732E58-26A9-44A5-99C1-D95CBDDF77A3}" type="parTrans" cxnId="{A85EF908-0A45-4649-9A2F-CDA2C33D564C}">
      <dgm:prSet/>
      <dgm:spPr/>
      <dgm:t>
        <a:bodyPr/>
        <a:lstStyle/>
        <a:p>
          <a:endParaRPr lang="en-US"/>
        </a:p>
      </dgm:t>
    </dgm:pt>
    <dgm:pt modelId="{DF1941B4-A425-4691-8285-F5DCD49FEB9F}" type="sibTrans" cxnId="{A85EF908-0A45-4649-9A2F-CDA2C33D564C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403EC02A-BBB8-FC43-B881-267094B6C622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600" dirty="0" err="1"/>
            <a:t>Sistem</a:t>
          </a:r>
          <a:r>
            <a:rPr lang="en-US" sz="1600" dirty="0"/>
            <a:t> </a:t>
          </a:r>
          <a:r>
            <a:rPr lang="en-US" sz="1600" dirty="0" err="1"/>
            <a:t>Informasi</a:t>
          </a:r>
          <a:r>
            <a:rPr lang="en-US" sz="1600" dirty="0"/>
            <a:t> </a:t>
          </a:r>
          <a:r>
            <a:rPr lang="en-US" sz="1600" dirty="0" err="1"/>
            <a:t>Manajemen</a:t>
          </a:r>
          <a:endParaRPr lang="en-US" sz="1600" dirty="0"/>
        </a:p>
      </dgm:t>
    </dgm:pt>
    <dgm:pt modelId="{05F17172-D1E8-DB46-AD6B-9039DC747023}" type="parTrans" cxnId="{72F10D0D-A884-884B-B1FF-57706989D511}">
      <dgm:prSet/>
      <dgm:spPr/>
      <dgm:t>
        <a:bodyPr/>
        <a:lstStyle/>
        <a:p>
          <a:endParaRPr lang="en-US"/>
        </a:p>
      </dgm:t>
    </dgm:pt>
    <dgm:pt modelId="{6D88E7C0-9677-0045-943B-665D203AAC27}" type="sibTrans" cxnId="{72F10D0D-A884-884B-B1FF-57706989D511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55224D6-9D91-475F-ADF0-D39B2E1E93A2}" type="pres">
      <dgm:prSet presAssocID="{0E5E9339-0C92-48D2-A2EA-9757E55527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EE32A-B767-485F-AAE6-CC2165809888}" type="pres">
      <dgm:prSet presAssocID="{52539FBF-0E71-45CC-A859-C79BA3B4C7C9}" presName="centerShape" presStyleLbl="node0" presStyleIdx="0" presStyleCnt="1"/>
      <dgm:spPr>
        <a:xfrm>
          <a:off x="2888631" y="1713616"/>
          <a:ext cx="1878404" cy="1878404"/>
        </a:xfrm>
        <a:prstGeom prst="ellipse">
          <a:avLst/>
        </a:prstGeom>
      </dgm:spPr>
      <dgm:t>
        <a:bodyPr/>
        <a:lstStyle/>
        <a:p>
          <a:endParaRPr lang="en-US"/>
        </a:p>
      </dgm:t>
    </dgm:pt>
    <dgm:pt modelId="{3F1D67B5-4378-4B45-B402-DC2D1253F169}" type="pres">
      <dgm:prSet presAssocID="{D2329E76-5F68-4F54-970D-290203A3C517}" presName="node" presStyleLbl="node1" presStyleIdx="0" presStyleCnt="4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B5F16-466A-427F-9E62-2E1CA7D8A457}" type="pres">
      <dgm:prSet presAssocID="{D2329E76-5F68-4F54-970D-290203A3C517}" presName="dummy" presStyleCnt="0"/>
      <dgm:spPr/>
    </dgm:pt>
    <dgm:pt modelId="{BBE0FB24-FF38-4A71-98DA-9047EB77791E}" type="pres">
      <dgm:prSet presAssocID="{00B1C0D6-F8AB-42B6-A39A-2F68C2E93B83}" presName="sibTrans" presStyleLbl="sibTrans2D1" presStyleIdx="0" presStyleCnt="4" custLinFactNeighborX="311" custLinFactNeighborY="-622"/>
      <dgm:spPr/>
      <dgm:t>
        <a:bodyPr/>
        <a:lstStyle/>
        <a:p>
          <a:endParaRPr lang="en-US"/>
        </a:p>
      </dgm:t>
    </dgm:pt>
    <dgm:pt modelId="{36B59FC5-2371-4F56-9A2D-FA60BB5D519A}" type="pres">
      <dgm:prSet presAssocID="{645B0822-6E03-488E-8CB4-32BBBA15D2C1}" presName="node" presStyleLbl="node1" presStyleIdx="1" presStyleCnt="4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B62C7A-7129-4F0A-91FA-782ECA22CA97}" type="pres">
      <dgm:prSet presAssocID="{645B0822-6E03-488E-8CB4-32BBBA15D2C1}" presName="dummy" presStyleCnt="0"/>
      <dgm:spPr/>
    </dgm:pt>
    <dgm:pt modelId="{EE0576E4-4F45-41C7-835E-3A83BC64DF22}" type="pres">
      <dgm:prSet presAssocID="{78765908-0222-4687-B166-747BB50F9AB2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589CFC9-F21A-42D3-ACCF-AE9EAD69E0EC}" type="pres">
      <dgm:prSet presAssocID="{1103DAEA-8451-44B4-B5B7-AA4358F074A0}" presName="node" presStyleLbl="node1" presStyleIdx="2" presStyleCnt="4" custScaleX="121000" custScaleY="121000" custRadScaleRad="980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8689C-C474-4C17-B81D-9D3F2732C43F}" type="pres">
      <dgm:prSet presAssocID="{1103DAEA-8451-44B4-B5B7-AA4358F074A0}" presName="dummy" presStyleCnt="0"/>
      <dgm:spPr/>
    </dgm:pt>
    <dgm:pt modelId="{0ED5667F-8117-4037-9FC5-F344C4D2DF96}" type="pres">
      <dgm:prSet presAssocID="{DF1941B4-A425-4691-8285-F5DCD49FEB9F}" presName="sibTrans" presStyleLbl="sibTrans2D1" presStyleIdx="2" presStyleCnt="4" custLinFactNeighborY="620"/>
      <dgm:spPr/>
      <dgm:t>
        <a:bodyPr/>
        <a:lstStyle/>
        <a:p>
          <a:endParaRPr lang="en-US"/>
        </a:p>
      </dgm:t>
    </dgm:pt>
    <dgm:pt modelId="{B5B3961E-AD84-6E4E-8BD2-A1F6FA2D31BD}" type="pres">
      <dgm:prSet presAssocID="{403EC02A-BBB8-FC43-B881-267094B6C622}" presName="node" presStyleLbl="node1" presStyleIdx="3" presStyleCnt="4" custScaleX="121000" custScaleY="12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BE2673-D900-E347-A8EC-83E0E61EF83B}" type="pres">
      <dgm:prSet presAssocID="{403EC02A-BBB8-FC43-B881-267094B6C622}" presName="dummy" presStyleCnt="0"/>
      <dgm:spPr/>
    </dgm:pt>
    <dgm:pt modelId="{761496FD-76C5-8245-ADF2-B5C598D2F58C}" type="pres">
      <dgm:prSet presAssocID="{6D88E7C0-9677-0045-943B-665D203AAC27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33F6E286-445E-4244-9E91-681B5885D150}" type="presOf" srcId="{0E5E9339-0C92-48D2-A2EA-9757E55527E3}" destId="{D55224D6-9D91-475F-ADF0-D39B2E1E93A2}" srcOrd="0" destOrd="0" presId="urn:microsoft.com/office/officeart/2005/8/layout/radial6"/>
    <dgm:cxn modelId="{0EF1ABDE-9CC7-4F3D-96C2-D50B70C76ADD}" type="presOf" srcId="{52539FBF-0E71-45CC-A859-C79BA3B4C7C9}" destId="{C52EE32A-B767-485F-AAE6-CC2165809888}" srcOrd="0" destOrd="0" presId="urn:microsoft.com/office/officeart/2005/8/layout/radial6"/>
    <dgm:cxn modelId="{A85EF908-0A45-4649-9A2F-CDA2C33D564C}" srcId="{52539FBF-0E71-45CC-A859-C79BA3B4C7C9}" destId="{1103DAEA-8451-44B4-B5B7-AA4358F074A0}" srcOrd="2" destOrd="0" parTransId="{58732E58-26A9-44A5-99C1-D95CBDDF77A3}" sibTransId="{DF1941B4-A425-4691-8285-F5DCD49FEB9F}"/>
    <dgm:cxn modelId="{E1B08C5B-F0CB-45CE-9B18-F12E7B2D94E7}" type="presOf" srcId="{D2329E76-5F68-4F54-970D-290203A3C517}" destId="{3F1D67B5-4378-4B45-B402-DC2D1253F169}" srcOrd="0" destOrd="0" presId="urn:microsoft.com/office/officeart/2005/8/layout/radial6"/>
    <dgm:cxn modelId="{4F4AEA4F-8995-4A3A-B2AB-2D4C5534973A}" srcId="{52539FBF-0E71-45CC-A859-C79BA3B4C7C9}" destId="{D2329E76-5F68-4F54-970D-290203A3C517}" srcOrd="0" destOrd="0" parTransId="{A3FE8CBB-B856-4FD2-A841-88B70E6DDC68}" sibTransId="{00B1C0D6-F8AB-42B6-A39A-2F68C2E93B83}"/>
    <dgm:cxn modelId="{8FF8926E-0C30-474E-B9B2-753490FE5CDB}" type="presOf" srcId="{1103DAEA-8451-44B4-B5B7-AA4358F074A0}" destId="{0589CFC9-F21A-42D3-ACCF-AE9EAD69E0EC}" srcOrd="0" destOrd="0" presId="urn:microsoft.com/office/officeart/2005/8/layout/radial6"/>
    <dgm:cxn modelId="{1DBA0D56-33EA-403D-90AE-32D1A4E2666A}" type="presOf" srcId="{78765908-0222-4687-B166-747BB50F9AB2}" destId="{EE0576E4-4F45-41C7-835E-3A83BC64DF22}" srcOrd="0" destOrd="0" presId="urn:microsoft.com/office/officeart/2005/8/layout/radial6"/>
    <dgm:cxn modelId="{F56BAAA5-7EED-4044-B330-4E47539E5023}" type="presOf" srcId="{DF1941B4-A425-4691-8285-F5DCD49FEB9F}" destId="{0ED5667F-8117-4037-9FC5-F344C4D2DF96}" srcOrd="0" destOrd="0" presId="urn:microsoft.com/office/officeart/2005/8/layout/radial6"/>
    <dgm:cxn modelId="{4C93582B-57A5-4CFC-BF4F-A3863F2112F9}" srcId="{0E5E9339-0C92-48D2-A2EA-9757E55527E3}" destId="{52539FBF-0E71-45CC-A859-C79BA3B4C7C9}" srcOrd="0" destOrd="0" parTransId="{34A49A08-1C25-4E2B-B27E-84E83E230338}" sibTransId="{CB4C0466-7A4D-4712-9EF2-2365E7852884}"/>
    <dgm:cxn modelId="{74C6C325-13BE-495E-A355-BAD12E67347E}" srcId="{52539FBF-0E71-45CC-A859-C79BA3B4C7C9}" destId="{645B0822-6E03-488E-8CB4-32BBBA15D2C1}" srcOrd="1" destOrd="0" parTransId="{B39E1192-F34B-4D25-BE4D-EFF3D62C7542}" sibTransId="{78765908-0222-4687-B166-747BB50F9AB2}"/>
    <dgm:cxn modelId="{6E73DA42-A434-45C2-B01B-399901535407}" type="presOf" srcId="{6D88E7C0-9677-0045-943B-665D203AAC27}" destId="{761496FD-76C5-8245-ADF2-B5C598D2F58C}" srcOrd="0" destOrd="0" presId="urn:microsoft.com/office/officeart/2005/8/layout/radial6"/>
    <dgm:cxn modelId="{5CA1793C-E8B8-4DB3-816C-65448D98DC83}" type="presOf" srcId="{403EC02A-BBB8-FC43-B881-267094B6C622}" destId="{B5B3961E-AD84-6E4E-8BD2-A1F6FA2D31BD}" srcOrd="0" destOrd="0" presId="urn:microsoft.com/office/officeart/2005/8/layout/radial6"/>
    <dgm:cxn modelId="{A048CF70-B06C-4908-BAB7-875F83DC84F2}" type="presOf" srcId="{00B1C0D6-F8AB-42B6-A39A-2F68C2E93B83}" destId="{BBE0FB24-FF38-4A71-98DA-9047EB77791E}" srcOrd="0" destOrd="0" presId="urn:microsoft.com/office/officeart/2005/8/layout/radial6"/>
    <dgm:cxn modelId="{72F10D0D-A884-884B-B1FF-57706989D511}" srcId="{52539FBF-0E71-45CC-A859-C79BA3B4C7C9}" destId="{403EC02A-BBB8-FC43-B881-267094B6C622}" srcOrd="3" destOrd="0" parTransId="{05F17172-D1E8-DB46-AD6B-9039DC747023}" sibTransId="{6D88E7C0-9677-0045-943B-665D203AAC27}"/>
    <dgm:cxn modelId="{EBB95B75-BB58-4F87-BDE6-7C0DA4BB10BA}" type="presOf" srcId="{645B0822-6E03-488E-8CB4-32BBBA15D2C1}" destId="{36B59FC5-2371-4F56-9A2D-FA60BB5D519A}" srcOrd="0" destOrd="0" presId="urn:microsoft.com/office/officeart/2005/8/layout/radial6"/>
    <dgm:cxn modelId="{62E0B9E5-339A-4496-A6A3-24DE6BB203C2}" type="presParOf" srcId="{D55224D6-9D91-475F-ADF0-D39B2E1E93A2}" destId="{C52EE32A-B767-485F-AAE6-CC2165809888}" srcOrd="0" destOrd="0" presId="urn:microsoft.com/office/officeart/2005/8/layout/radial6"/>
    <dgm:cxn modelId="{AA5A473E-B589-4297-A69D-B219CDDC7996}" type="presParOf" srcId="{D55224D6-9D91-475F-ADF0-D39B2E1E93A2}" destId="{3F1D67B5-4378-4B45-B402-DC2D1253F169}" srcOrd="1" destOrd="0" presId="urn:microsoft.com/office/officeart/2005/8/layout/radial6"/>
    <dgm:cxn modelId="{4E6FFD78-481E-4D12-A39A-81B165E3CFE0}" type="presParOf" srcId="{D55224D6-9D91-475F-ADF0-D39B2E1E93A2}" destId="{77BB5F16-466A-427F-9E62-2E1CA7D8A457}" srcOrd="2" destOrd="0" presId="urn:microsoft.com/office/officeart/2005/8/layout/radial6"/>
    <dgm:cxn modelId="{AC250B7D-CF84-4CC1-B3A5-155DB7DF2B69}" type="presParOf" srcId="{D55224D6-9D91-475F-ADF0-D39B2E1E93A2}" destId="{BBE0FB24-FF38-4A71-98DA-9047EB77791E}" srcOrd="3" destOrd="0" presId="urn:microsoft.com/office/officeart/2005/8/layout/radial6"/>
    <dgm:cxn modelId="{6F8076CC-9D39-4E58-ADA9-C99D147B5834}" type="presParOf" srcId="{D55224D6-9D91-475F-ADF0-D39B2E1E93A2}" destId="{36B59FC5-2371-4F56-9A2D-FA60BB5D519A}" srcOrd="4" destOrd="0" presId="urn:microsoft.com/office/officeart/2005/8/layout/radial6"/>
    <dgm:cxn modelId="{A01FB531-B559-4C86-9C65-2F9C4C741BB3}" type="presParOf" srcId="{D55224D6-9D91-475F-ADF0-D39B2E1E93A2}" destId="{4DB62C7A-7129-4F0A-91FA-782ECA22CA97}" srcOrd="5" destOrd="0" presId="urn:microsoft.com/office/officeart/2005/8/layout/radial6"/>
    <dgm:cxn modelId="{4A40FEB3-2C5F-4493-83B3-2FCB265A19B0}" type="presParOf" srcId="{D55224D6-9D91-475F-ADF0-D39B2E1E93A2}" destId="{EE0576E4-4F45-41C7-835E-3A83BC64DF22}" srcOrd="6" destOrd="0" presId="urn:microsoft.com/office/officeart/2005/8/layout/radial6"/>
    <dgm:cxn modelId="{B3CDCF6E-FFBE-473F-80AA-5AB6A0229F24}" type="presParOf" srcId="{D55224D6-9D91-475F-ADF0-D39B2E1E93A2}" destId="{0589CFC9-F21A-42D3-ACCF-AE9EAD69E0EC}" srcOrd="7" destOrd="0" presId="urn:microsoft.com/office/officeart/2005/8/layout/radial6"/>
    <dgm:cxn modelId="{E5E84732-04CA-4D59-91F5-BD45602A7FEA}" type="presParOf" srcId="{D55224D6-9D91-475F-ADF0-D39B2E1E93A2}" destId="{8228689C-C474-4C17-B81D-9D3F2732C43F}" srcOrd="8" destOrd="0" presId="urn:microsoft.com/office/officeart/2005/8/layout/radial6"/>
    <dgm:cxn modelId="{A324E112-575B-4159-91EE-4242BB49AED6}" type="presParOf" srcId="{D55224D6-9D91-475F-ADF0-D39B2E1E93A2}" destId="{0ED5667F-8117-4037-9FC5-F344C4D2DF96}" srcOrd="9" destOrd="0" presId="urn:microsoft.com/office/officeart/2005/8/layout/radial6"/>
    <dgm:cxn modelId="{432E5C0A-2628-49A5-A5FA-9EE944DE8D97}" type="presParOf" srcId="{D55224D6-9D91-475F-ADF0-D39B2E1E93A2}" destId="{B5B3961E-AD84-6E4E-8BD2-A1F6FA2D31BD}" srcOrd="10" destOrd="0" presId="urn:microsoft.com/office/officeart/2005/8/layout/radial6"/>
    <dgm:cxn modelId="{B2701ABB-260E-455E-8B59-D7958757C516}" type="presParOf" srcId="{D55224D6-9D91-475F-ADF0-D39B2E1E93A2}" destId="{3DBE2673-D900-E347-A8EC-83E0E61EF83B}" srcOrd="11" destOrd="0" presId="urn:microsoft.com/office/officeart/2005/8/layout/radial6"/>
    <dgm:cxn modelId="{A898692D-3B58-4428-8604-CC3E80E2E366}" type="presParOf" srcId="{D55224D6-9D91-475F-ADF0-D39B2E1E93A2}" destId="{761496FD-76C5-8245-ADF2-B5C598D2F58C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2C94A32-86FC-4F80-A6F2-1F402D5B653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F4D5B99F-1A9F-43CC-92DE-86186C593F3B}">
      <dgm:prSet phldrT="[Text]"/>
      <dgm:spPr/>
      <dgm:t>
        <a:bodyPr/>
        <a:lstStyle/>
        <a:p>
          <a:r>
            <a:rPr lang="id-ID" b="1" dirty="0" smtClean="0"/>
            <a:t>Standar/ Indikator/ Sub Indikator</a:t>
          </a:r>
          <a:endParaRPr lang="en-ID" dirty="0"/>
        </a:p>
      </dgm:t>
    </dgm:pt>
    <dgm:pt modelId="{6E0AC95D-825D-4C37-9FAD-99DFE1A3EB39}" type="parTrans" cxnId="{A725D7F7-14FB-4F1B-A52E-A54212D4552A}">
      <dgm:prSet/>
      <dgm:spPr/>
      <dgm:t>
        <a:bodyPr/>
        <a:lstStyle/>
        <a:p>
          <a:endParaRPr lang="en-ID"/>
        </a:p>
      </dgm:t>
    </dgm:pt>
    <dgm:pt modelId="{BB55CAFB-8A18-4207-A429-051FC3CA099A}" type="sibTrans" cxnId="{A725D7F7-14FB-4F1B-A52E-A54212D4552A}">
      <dgm:prSet/>
      <dgm:spPr/>
      <dgm:t>
        <a:bodyPr/>
        <a:lstStyle/>
        <a:p>
          <a:endParaRPr lang="en-ID"/>
        </a:p>
      </dgm:t>
    </dgm:pt>
    <dgm:pt modelId="{DFDEFD68-CC78-41D9-AD05-1A4D83BAB732}">
      <dgm:prSet phldrT="[Text]"/>
      <dgm:spPr/>
      <dgm:t>
        <a:bodyPr/>
        <a:lstStyle/>
        <a:p>
          <a:r>
            <a:rPr lang="id-ID" b="1" dirty="0" smtClean="0"/>
            <a:t>Capaian</a:t>
          </a:r>
          <a:endParaRPr lang="en-ID" dirty="0"/>
        </a:p>
      </dgm:t>
    </dgm:pt>
    <dgm:pt modelId="{459B93FE-A143-4A7E-AF3D-ADC397005DA4}" type="parTrans" cxnId="{0611FF8B-3DE0-4F48-AA05-277921E5E220}">
      <dgm:prSet/>
      <dgm:spPr/>
      <dgm:t>
        <a:bodyPr/>
        <a:lstStyle/>
        <a:p>
          <a:endParaRPr lang="en-ID"/>
        </a:p>
      </dgm:t>
    </dgm:pt>
    <dgm:pt modelId="{148C0E6C-7894-440E-8BA8-D442DFED6B16}" type="sibTrans" cxnId="{0611FF8B-3DE0-4F48-AA05-277921E5E220}">
      <dgm:prSet/>
      <dgm:spPr/>
      <dgm:t>
        <a:bodyPr/>
        <a:lstStyle/>
        <a:p>
          <a:endParaRPr lang="en-ID"/>
        </a:p>
      </dgm:t>
    </dgm:pt>
    <dgm:pt modelId="{108DC2B9-2E2C-4016-9B6E-EF98293EDB14}">
      <dgm:prSet phldrT="[Text]"/>
      <dgm:spPr/>
      <dgm:t>
        <a:bodyPr/>
        <a:lstStyle/>
        <a:p>
          <a:r>
            <a:rPr lang="id-ID" b="1" dirty="0" smtClean="0"/>
            <a:t>Deskripsi (SNP)</a:t>
          </a:r>
          <a:endParaRPr lang="en-ID" dirty="0"/>
        </a:p>
      </dgm:t>
    </dgm:pt>
    <dgm:pt modelId="{480B9718-68B7-4AE5-A561-F8129F4CB18C}" type="parTrans" cxnId="{968D0CDF-9979-44F3-8D65-743C8973BCCA}">
      <dgm:prSet/>
      <dgm:spPr/>
      <dgm:t>
        <a:bodyPr/>
        <a:lstStyle/>
        <a:p>
          <a:endParaRPr lang="en-ID"/>
        </a:p>
      </dgm:t>
    </dgm:pt>
    <dgm:pt modelId="{112DEED3-6CA9-4E6D-982B-EFE491CEF872}" type="sibTrans" cxnId="{968D0CDF-9979-44F3-8D65-743C8973BCCA}">
      <dgm:prSet/>
      <dgm:spPr/>
      <dgm:t>
        <a:bodyPr/>
        <a:lstStyle/>
        <a:p>
          <a:endParaRPr lang="en-ID"/>
        </a:p>
      </dgm:t>
    </dgm:pt>
    <dgm:pt modelId="{CECF9408-33FC-49F0-9BC8-227D772AF1B6}">
      <dgm:prSet/>
      <dgm:spPr/>
      <dgm:t>
        <a:bodyPr/>
        <a:lstStyle/>
        <a:p>
          <a:r>
            <a:rPr lang="id-ID" b="1" dirty="0" smtClean="0"/>
            <a:t>Kondisi Ril</a:t>
          </a:r>
          <a:endParaRPr lang="en-ID" dirty="0"/>
        </a:p>
      </dgm:t>
    </dgm:pt>
    <dgm:pt modelId="{D39CBA62-FDC0-47B7-8D0B-04D664E0CB60}" type="parTrans" cxnId="{49EC4685-5A2D-4671-AC93-3E4F7B43F6EC}">
      <dgm:prSet/>
      <dgm:spPr/>
      <dgm:t>
        <a:bodyPr/>
        <a:lstStyle/>
        <a:p>
          <a:endParaRPr lang="en-ID"/>
        </a:p>
      </dgm:t>
    </dgm:pt>
    <dgm:pt modelId="{FA970F93-2CDF-4FDE-B545-0FA753C65DD2}" type="sibTrans" cxnId="{49EC4685-5A2D-4671-AC93-3E4F7B43F6EC}">
      <dgm:prSet/>
      <dgm:spPr/>
      <dgm:t>
        <a:bodyPr/>
        <a:lstStyle/>
        <a:p>
          <a:endParaRPr lang="en-ID"/>
        </a:p>
      </dgm:t>
    </dgm:pt>
    <dgm:pt modelId="{46000068-F8E9-4B8F-9032-0FAA929A0E14}">
      <dgm:prSet/>
      <dgm:spPr/>
      <dgm:t>
        <a:bodyPr/>
        <a:lstStyle/>
        <a:p>
          <a:r>
            <a:rPr lang="id-ID" b="1" dirty="0" smtClean="0"/>
            <a:t>Kekuatan</a:t>
          </a:r>
          <a:endParaRPr lang="en-ID" b="1" dirty="0"/>
        </a:p>
      </dgm:t>
    </dgm:pt>
    <dgm:pt modelId="{44901C44-F78E-4D33-917F-27FA47D09D0C}" type="sibTrans" cxnId="{3AD0F059-24ED-4F62-A3A2-6B97272A4E64}">
      <dgm:prSet/>
      <dgm:spPr/>
      <dgm:t>
        <a:bodyPr/>
        <a:lstStyle/>
        <a:p>
          <a:endParaRPr lang="en-ID"/>
        </a:p>
      </dgm:t>
    </dgm:pt>
    <dgm:pt modelId="{CC0CFF0E-28E5-4496-9D0D-1F34BCF1B8A1}" type="parTrans" cxnId="{3AD0F059-24ED-4F62-A3A2-6B97272A4E64}">
      <dgm:prSet/>
      <dgm:spPr/>
      <dgm:t>
        <a:bodyPr/>
        <a:lstStyle/>
        <a:p>
          <a:endParaRPr lang="en-ID"/>
        </a:p>
      </dgm:t>
    </dgm:pt>
    <dgm:pt modelId="{04B01B2B-F6FD-40D4-8255-87A05DEB4FB4}">
      <dgm:prSet/>
      <dgm:spPr/>
      <dgm:t>
        <a:bodyPr/>
        <a:lstStyle/>
        <a:p>
          <a:r>
            <a:rPr lang="id-ID" b="1" dirty="0" smtClean="0"/>
            <a:t>Kelemahan</a:t>
          </a:r>
          <a:endParaRPr lang="en-ID" b="1" dirty="0"/>
        </a:p>
      </dgm:t>
    </dgm:pt>
    <dgm:pt modelId="{2BC399A6-2CDE-4465-AFD6-4D32C17CEDBC}" type="sibTrans" cxnId="{A5681CCD-4AB2-4273-9EF5-45525911BCEC}">
      <dgm:prSet/>
      <dgm:spPr/>
      <dgm:t>
        <a:bodyPr/>
        <a:lstStyle/>
        <a:p>
          <a:endParaRPr lang="en-ID"/>
        </a:p>
      </dgm:t>
    </dgm:pt>
    <dgm:pt modelId="{19E2ACFB-DF5C-4F03-B7C2-31420C691C06}" type="parTrans" cxnId="{A5681CCD-4AB2-4273-9EF5-45525911BCEC}">
      <dgm:prSet/>
      <dgm:spPr/>
      <dgm:t>
        <a:bodyPr/>
        <a:lstStyle/>
        <a:p>
          <a:endParaRPr lang="en-ID"/>
        </a:p>
      </dgm:t>
    </dgm:pt>
    <dgm:pt modelId="{40E3D670-BEFD-4465-8388-B631734C7234}" type="pres">
      <dgm:prSet presAssocID="{02C94A32-86FC-4F80-A6F2-1F402D5B653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ID"/>
        </a:p>
      </dgm:t>
    </dgm:pt>
    <dgm:pt modelId="{61D2027A-1113-4148-B055-D1583C43D3C7}" type="pres">
      <dgm:prSet presAssocID="{02C94A32-86FC-4F80-A6F2-1F402D5B653D}" presName="Name1" presStyleCnt="0"/>
      <dgm:spPr/>
    </dgm:pt>
    <dgm:pt modelId="{90D0F998-3F2C-4F94-9AF1-730DC077B305}" type="pres">
      <dgm:prSet presAssocID="{02C94A32-86FC-4F80-A6F2-1F402D5B653D}" presName="cycle" presStyleCnt="0"/>
      <dgm:spPr/>
    </dgm:pt>
    <dgm:pt modelId="{CF28A77D-41FC-473B-96DF-A5D65C1B15A8}" type="pres">
      <dgm:prSet presAssocID="{02C94A32-86FC-4F80-A6F2-1F402D5B653D}" presName="srcNode" presStyleLbl="node1" presStyleIdx="0" presStyleCnt="6"/>
      <dgm:spPr/>
    </dgm:pt>
    <dgm:pt modelId="{35906E05-CB46-4EA9-9E06-C665E3C7E208}" type="pres">
      <dgm:prSet presAssocID="{02C94A32-86FC-4F80-A6F2-1F402D5B653D}" presName="conn" presStyleLbl="parChTrans1D2" presStyleIdx="0" presStyleCnt="1"/>
      <dgm:spPr/>
      <dgm:t>
        <a:bodyPr/>
        <a:lstStyle/>
        <a:p>
          <a:endParaRPr lang="en-ID"/>
        </a:p>
      </dgm:t>
    </dgm:pt>
    <dgm:pt modelId="{F8E4A812-6F95-4720-BDC8-EC3D3E019C06}" type="pres">
      <dgm:prSet presAssocID="{02C94A32-86FC-4F80-A6F2-1F402D5B653D}" presName="extraNode" presStyleLbl="node1" presStyleIdx="0" presStyleCnt="6"/>
      <dgm:spPr/>
    </dgm:pt>
    <dgm:pt modelId="{19E873F5-86E2-4A26-9BC8-D90603B7F0D9}" type="pres">
      <dgm:prSet presAssocID="{02C94A32-86FC-4F80-A6F2-1F402D5B653D}" presName="dstNode" presStyleLbl="node1" presStyleIdx="0" presStyleCnt="6"/>
      <dgm:spPr/>
    </dgm:pt>
    <dgm:pt modelId="{8F326ACE-94A2-4322-85EF-8ACBF4FF1779}" type="pres">
      <dgm:prSet presAssocID="{F4D5B99F-1A9F-43CC-92DE-86186C593F3B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A0B34489-EE81-41D9-AAFF-383AC5DC8530}" type="pres">
      <dgm:prSet presAssocID="{F4D5B99F-1A9F-43CC-92DE-86186C593F3B}" presName="accent_1" presStyleCnt="0"/>
      <dgm:spPr/>
    </dgm:pt>
    <dgm:pt modelId="{2D6C9E94-5F37-4B7E-981B-0D8900F9FB76}" type="pres">
      <dgm:prSet presAssocID="{F4D5B99F-1A9F-43CC-92DE-86186C593F3B}" presName="accentRepeatNode" presStyleLbl="solidFgAcc1" presStyleIdx="0" presStyleCnt="6"/>
      <dgm:spPr/>
    </dgm:pt>
    <dgm:pt modelId="{986F92BD-45B4-4A9B-9BC3-3423EEAEE369}" type="pres">
      <dgm:prSet presAssocID="{DFDEFD68-CC78-41D9-AD05-1A4D83BAB732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2D25879E-19A7-4CF6-9270-F12FE9DA3158}" type="pres">
      <dgm:prSet presAssocID="{DFDEFD68-CC78-41D9-AD05-1A4D83BAB732}" presName="accent_2" presStyleCnt="0"/>
      <dgm:spPr/>
    </dgm:pt>
    <dgm:pt modelId="{0B6E2090-D1C5-44A6-99ED-5DC87C6606C6}" type="pres">
      <dgm:prSet presAssocID="{DFDEFD68-CC78-41D9-AD05-1A4D83BAB732}" presName="accentRepeatNode" presStyleLbl="solidFgAcc1" presStyleIdx="1" presStyleCnt="6"/>
      <dgm:spPr/>
    </dgm:pt>
    <dgm:pt modelId="{0A7EA214-144D-428B-BFE5-50B7FFC77602}" type="pres">
      <dgm:prSet presAssocID="{108DC2B9-2E2C-4016-9B6E-EF98293EDB14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431BD5D3-6071-442C-A0F9-BF650F2E7CA1}" type="pres">
      <dgm:prSet presAssocID="{108DC2B9-2E2C-4016-9B6E-EF98293EDB14}" presName="accent_3" presStyleCnt="0"/>
      <dgm:spPr/>
    </dgm:pt>
    <dgm:pt modelId="{DB2BA050-9117-423E-9200-BBBB226515F5}" type="pres">
      <dgm:prSet presAssocID="{108DC2B9-2E2C-4016-9B6E-EF98293EDB14}" presName="accentRepeatNode" presStyleLbl="solidFgAcc1" presStyleIdx="2" presStyleCnt="6"/>
      <dgm:spPr/>
    </dgm:pt>
    <dgm:pt modelId="{CF5FB25E-06E9-4BBB-9DD8-8F5E51733C00}" type="pres">
      <dgm:prSet presAssocID="{CECF9408-33FC-49F0-9BC8-227D772AF1B6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B91BF80A-6402-4266-A763-3F49AAC4C5A5}" type="pres">
      <dgm:prSet presAssocID="{CECF9408-33FC-49F0-9BC8-227D772AF1B6}" presName="accent_4" presStyleCnt="0"/>
      <dgm:spPr/>
    </dgm:pt>
    <dgm:pt modelId="{43F69053-6E1A-424F-93E4-6A1660876E52}" type="pres">
      <dgm:prSet presAssocID="{CECF9408-33FC-49F0-9BC8-227D772AF1B6}" presName="accentRepeatNode" presStyleLbl="solidFgAcc1" presStyleIdx="3" presStyleCnt="6"/>
      <dgm:spPr/>
    </dgm:pt>
    <dgm:pt modelId="{099D0285-BADF-4264-ACCE-5FBAFD0E9E26}" type="pres">
      <dgm:prSet presAssocID="{46000068-F8E9-4B8F-9032-0FAA929A0E14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012E3811-F8DA-4E60-BD44-463151CFC1F9}" type="pres">
      <dgm:prSet presAssocID="{46000068-F8E9-4B8F-9032-0FAA929A0E14}" presName="accent_5" presStyleCnt="0"/>
      <dgm:spPr/>
    </dgm:pt>
    <dgm:pt modelId="{CA11F5CC-6FA6-405C-B20A-5CA604555A4C}" type="pres">
      <dgm:prSet presAssocID="{46000068-F8E9-4B8F-9032-0FAA929A0E14}" presName="accentRepeatNode" presStyleLbl="solidFgAcc1" presStyleIdx="4" presStyleCnt="6"/>
      <dgm:spPr/>
    </dgm:pt>
    <dgm:pt modelId="{DEB89A02-7038-40F4-986A-7C444D6244FB}" type="pres">
      <dgm:prSet presAssocID="{04B01B2B-F6FD-40D4-8255-87A05DEB4FB4}" presName="text_6" presStyleLbl="node1" presStyleIdx="5" presStyleCnt="6" custLinFactNeighborX="-1354" custLinFactNeighborY="-2827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99E2E745-D80F-455E-B14A-4004627F78B8}" type="pres">
      <dgm:prSet presAssocID="{04B01B2B-F6FD-40D4-8255-87A05DEB4FB4}" presName="accent_6" presStyleCnt="0"/>
      <dgm:spPr/>
    </dgm:pt>
    <dgm:pt modelId="{D4735174-9229-4AB9-99BD-0049F2B3079E}" type="pres">
      <dgm:prSet presAssocID="{04B01B2B-F6FD-40D4-8255-87A05DEB4FB4}" presName="accentRepeatNode" presStyleLbl="solidFgAcc1" presStyleIdx="5" presStyleCnt="6"/>
      <dgm:spPr/>
    </dgm:pt>
  </dgm:ptLst>
  <dgm:cxnLst>
    <dgm:cxn modelId="{DC59D497-5AA3-43FD-B700-977FD54C52F8}" type="presOf" srcId="{02C94A32-86FC-4F80-A6F2-1F402D5B653D}" destId="{40E3D670-BEFD-4465-8388-B631734C7234}" srcOrd="0" destOrd="0" presId="urn:microsoft.com/office/officeart/2008/layout/VerticalCurvedList"/>
    <dgm:cxn modelId="{A725D7F7-14FB-4F1B-A52E-A54212D4552A}" srcId="{02C94A32-86FC-4F80-A6F2-1F402D5B653D}" destId="{F4D5B99F-1A9F-43CC-92DE-86186C593F3B}" srcOrd="0" destOrd="0" parTransId="{6E0AC95D-825D-4C37-9FAD-99DFE1A3EB39}" sibTransId="{BB55CAFB-8A18-4207-A429-051FC3CA099A}"/>
    <dgm:cxn modelId="{49EC4685-5A2D-4671-AC93-3E4F7B43F6EC}" srcId="{02C94A32-86FC-4F80-A6F2-1F402D5B653D}" destId="{CECF9408-33FC-49F0-9BC8-227D772AF1B6}" srcOrd="3" destOrd="0" parTransId="{D39CBA62-FDC0-47B7-8D0B-04D664E0CB60}" sibTransId="{FA970F93-2CDF-4FDE-B545-0FA753C65DD2}"/>
    <dgm:cxn modelId="{568A0D58-FFAA-4B89-BD71-6182860841A0}" type="presOf" srcId="{04B01B2B-F6FD-40D4-8255-87A05DEB4FB4}" destId="{DEB89A02-7038-40F4-986A-7C444D6244FB}" srcOrd="0" destOrd="0" presId="urn:microsoft.com/office/officeart/2008/layout/VerticalCurvedList"/>
    <dgm:cxn modelId="{6ED082C4-744E-4569-AC34-0373C7C5DB72}" type="presOf" srcId="{F4D5B99F-1A9F-43CC-92DE-86186C593F3B}" destId="{8F326ACE-94A2-4322-85EF-8ACBF4FF1779}" srcOrd="0" destOrd="0" presId="urn:microsoft.com/office/officeart/2008/layout/VerticalCurvedList"/>
    <dgm:cxn modelId="{21637171-C046-41B2-8C1B-8243EE6CBDB4}" type="presOf" srcId="{CECF9408-33FC-49F0-9BC8-227D772AF1B6}" destId="{CF5FB25E-06E9-4BBB-9DD8-8F5E51733C00}" srcOrd="0" destOrd="0" presId="urn:microsoft.com/office/officeart/2008/layout/VerticalCurvedList"/>
    <dgm:cxn modelId="{A5681CCD-4AB2-4273-9EF5-45525911BCEC}" srcId="{02C94A32-86FC-4F80-A6F2-1F402D5B653D}" destId="{04B01B2B-F6FD-40D4-8255-87A05DEB4FB4}" srcOrd="5" destOrd="0" parTransId="{19E2ACFB-DF5C-4F03-B7C2-31420C691C06}" sibTransId="{2BC399A6-2CDE-4465-AFD6-4D32C17CEDBC}"/>
    <dgm:cxn modelId="{3AD0F059-24ED-4F62-A3A2-6B97272A4E64}" srcId="{02C94A32-86FC-4F80-A6F2-1F402D5B653D}" destId="{46000068-F8E9-4B8F-9032-0FAA929A0E14}" srcOrd="4" destOrd="0" parTransId="{CC0CFF0E-28E5-4496-9D0D-1F34BCF1B8A1}" sibTransId="{44901C44-F78E-4D33-917F-27FA47D09D0C}"/>
    <dgm:cxn modelId="{3B884FC0-7FB1-4A98-9F3D-9F33E8DA5AAE}" type="presOf" srcId="{BB55CAFB-8A18-4207-A429-051FC3CA099A}" destId="{35906E05-CB46-4EA9-9E06-C665E3C7E208}" srcOrd="0" destOrd="0" presId="urn:microsoft.com/office/officeart/2008/layout/VerticalCurvedList"/>
    <dgm:cxn modelId="{58218021-D4E1-4C25-8606-EE44BC041CCA}" type="presOf" srcId="{46000068-F8E9-4B8F-9032-0FAA929A0E14}" destId="{099D0285-BADF-4264-ACCE-5FBAFD0E9E26}" srcOrd="0" destOrd="0" presId="urn:microsoft.com/office/officeart/2008/layout/VerticalCurvedList"/>
    <dgm:cxn modelId="{3B6F8F29-0EF8-4731-8F49-950C1F43E0D4}" type="presOf" srcId="{108DC2B9-2E2C-4016-9B6E-EF98293EDB14}" destId="{0A7EA214-144D-428B-BFE5-50B7FFC77602}" srcOrd="0" destOrd="0" presId="urn:microsoft.com/office/officeart/2008/layout/VerticalCurvedList"/>
    <dgm:cxn modelId="{0611FF8B-3DE0-4F48-AA05-277921E5E220}" srcId="{02C94A32-86FC-4F80-A6F2-1F402D5B653D}" destId="{DFDEFD68-CC78-41D9-AD05-1A4D83BAB732}" srcOrd="1" destOrd="0" parTransId="{459B93FE-A143-4A7E-AF3D-ADC397005DA4}" sibTransId="{148C0E6C-7894-440E-8BA8-D442DFED6B16}"/>
    <dgm:cxn modelId="{968D0CDF-9979-44F3-8D65-743C8973BCCA}" srcId="{02C94A32-86FC-4F80-A6F2-1F402D5B653D}" destId="{108DC2B9-2E2C-4016-9B6E-EF98293EDB14}" srcOrd="2" destOrd="0" parTransId="{480B9718-68B7-4AE5-A561-F8129F4CB18C}" sibTransId="{112DEED3-6CA9-4E6D-982B-EFE491CEF872}"/>
    <dgm:cxn modelId="{2B92652C-5F40-43BD-A3CB-1F3BC550698E}" type="presOf" srcId="{DFDEFD68-CC78-41D9-AD05-1A4D83BAB732}" destId="{986F92BD-45B4-4A9B-9BC3-3423EEAEE369}" srcOrd="0" destOrd="0" presId="urn:microsoft.com/office/officeart/2008/layout/VerticalCurvedList"/>
    <dgm:cxn modelId="{F84C6C0C-1E82-4B0A-94AF-624E2EB1B175}" type="presParOf" srcId="{40E3D670-BEFD-4465-8388-B631734C7234}" destId="{61D2027A-1113-4148-B055-D1583C43D3C7}" srcOrd="0" destOrd="0" presId="urn:microsoft.com/office/officeart/2008/layout/VerticalCurvedList"/>
    <dgm:cxn modelId="{942C5511-5A0E-437B-A544-1E822B1BE35E}" type="presParOf" srcId="{61D2027A-1113-4148-B055-D1583C43D3C7}" destId="{90D0F998-3F2C-4F94-9AF1-730DC077B305}" srcOrd="0" destOrd="0" presId="urn:microsoft.com/office/officeart/2008/layout/VerticalCurvedList"/>
    <dgm:cxn modelId="{5851E7B7-3740-48A7-A3F7-CB091394357D}" type="presParOf" srcId="{90D0F998-3F2C-4F94-9AF1-730DC077B305}" destId="{CF28A77D-41FC-473B-96DF-A5D65C1B15A8}" srcOrd="0" destOrd="0" presId="urn:microsoft.com/office/officeart/2008/layout/VerticalCurvedList"/>
    <dgm:cxn modelId="{C91374FF-7B0C-48CF-95BD-0BE1FFC09DA8}" type="presParOf" srcId="{90D0F998-3F2C-4F94-9AF1-730DC077B305}" destId="{35906E05-CB46-4EA9-9E06-C665E3C7E208}" srcOrd="1" destOrd="0" presId="urn:microsoft.com/office/officeart/2008/layout/VerticalCurvedList"/>
    <dgm:cxn modelId="{546CCFD7-E0DD-4545-B91D-000483FE8523}" type="presParOf" srcId="{90D0F998-3F2C-4F94-9AF1-730DC077B305}" destId="{F8E4A812-6F95-4720-BDC8-EC3D3E019C06}" srcOrd="2" destOrd="0" presId="urn:microsoft.com/office/officeart/2008/layout/VerticalCurvedList"/>
    <dgm:cxn modelId="{8857D292-AA8B-477D-84C1-FE5CF43A264D}" type="presParOf" srcId="{90D0F998-3F2C-4F94-9AF1-730DC077B305}" destId="{19E873F5-86E2-4A26-9BC8-D90603B7F0D9}" srcOrd="3" destOrd="0" presId="urn:microsoft.com/office/officeart/2008/layout/VerticalCurvedList"/>
    <dgm:cxn modelId="{3E237E9E-AD87-4503-B412-3A4E44D7E722}" type="presParOf" srcId="{61D2027A-1113-4148-B055-D1583C43D3C7}" destId="{8F326ACE-94A2-4322-85EF-8ACBF4FF1779}" srcOrd="1" destOrd="0" presId="urn:microsoft.com/office/officeart/2008/layout/VerticalCurvedList"/>
    <dgm:cxn modelId="{2BF066C9-E475-4BFF-AE42-FE690C65C9A4}" type="presParOf" srcId="{61D2027A-1113-4148-B055-D1583C43D3C7}" destId="{A0B34489-EE81-41D9-AAFF-383AC5DC8530}" srcOrd="2" destOrd="0" presId="urn:microsoft.com/office/officeart/2008/layout/VerticalCurvedList"/>
    <dgm:cxn modelId="{0E01336D-CD75-463A-8EDB-81132C86D9D2}" type="presParOf" srcId="{A0B34489-EE81-41D9-AAFF-383AC5DC8530}" destId="{2D6C9E94-5F37-4B7E-981B-0D8900F9FB76}" srcOrd="0" destOrd="0" presId="urn:microsoft.com/office/officeart/2008/layout/VerticalCurvedList"/>
    <dgm:cxn modelId="{108B73E5-95A6-426C-BD1E-78E64024F6D1}" type="presParOf" srcId="{61D2027A-1113-4148-B055-D1583C43D3C7}" destId="{986F92BD-45B4-4A9B-9BC3-3423EEAEE369}" srcOrd="3" destOrd="0" presId="urn:microsoft.com/office/officeart/2008/layout/VerticalCurvedList"/>
    <dgm:cxn modelId="{F82030B2-80A0-45B2-B146-C5423FB3FCD7}" type="presParOf" srcId="{61D2027A-1113-4148-B055-D1583C43D3C7}" destId="{2D25879E-19A7-4CF6-9270-F12FE9DA3158}" srcOrd="4" destOrd="0" presId="urn:microsoft.com/office/officeart/2008/layout/VerticalCurvedList"/>
    <dgm:cxn modelId="{FCB789EB-1A0D-4194-9CA9-F0FDAE919C53}" type="presParOf" srcId="{2D25879E-19A7-4CF6-9270-F12FE9DA3158}" destId="{0B6E2090-D1C5-44A6-99ED-5DC87C6606C6}" srcOrd="0" destOrd="0" presId="urn:microsoft.com/office/officeart/2008/layout/VerticalCurvedList"/>
    <dgm:cxn modelId="{E800D530-F135-43EC-A4E0-DD712ACE3BC2}" type="presParOf" srcId="{61D2027A-1113-4148-B055-D1583C43D3C7}" destId="{0A7EA214-144D-428B-BFE5-50B7FFC77602}" srcOrd="5" destOrd="0" presId="urn:microsoft.com/office/officeart/2008/layout/VerticalCurvedList"/>
    <dgm:cxn modelId="{BBB69562-4D84-466C-8199-AA1C8208CACB}" type="presParOf" srcId="{61D2027A-1113-4148-B055-D1583C43D3C7}" destId="{431BD5D3-6071-442C-A0F9-BF650F2E7CA1}" srcOrd="6" destOrd="0" presId="urn:microsoft.com/office/officeart/2008/layout/VerticalCurvedList"/>
    <dgm:cxn modelId="{1917DC34-2357-4FF1-A139-C04D11D6BD97}" type="presParOf" srcId="{431BD5D3-6071-442C-A0F9-BF650F2E7CA1}" destId="{DB2BA050-9117-423E-9200-BBBB226515F5}" srcOrd="0" destOrd="0" presId="urn:microsoft.com/office/officeart/2008/layout/VerticalCurvedList"/>
    <dgm:cxn modelId="{91CF384F-3F74-4B3F-B9A5-831B9C1B682E}" type="presParOf" srcId="{61D2027A-1113-4148-B055-D1583C43D3C7}" destId="{CF5FB25E-06E9-4BBB-9DD8-8F5E51733C00}" srcOrd="7" destOrd="0" presId="urn:microsoft.com/office/officeart/2008/layout/VerticalCurvedList"/>
    <dgm:cxn modelId="{D799349B-3291-47EE-8452-F7E4B7D78F5A}" type="presParOf" srcId="{61D2027A-1113-4148-B055-D1583C43D3C7}" destId="{B91BF80A-6402-4266-A763-3F49AAC4C5A5}" srcOrd="8" destOrd="0" presId="urn:microsoft.com/office/officeart/2008/layout/VerticalCurvedList"/>
    <dgm:cxn modelId="{3C5A534F-559C-4690-8761-0120D95642EF}" type="presParOf" srcId="{B91BF80A-6402-4266-A763-3F49AAC4C5A5}" destId="{43F69053-6E1A-424F-93E4-6A1660876E52}" srcOrd="0" destOrd="0" presId="urn:microsoft.com/office/officeart/2008/layout/VerticalCurvedList"/>
    <dgm:cxn modelId="{A05CC885-05BD-43CE-9F92-3342D3E9F072}" type="presParOf" srcId="{61D2027A-1113-4148-B055-D1583C43D3C7}" destId="{099D0285-BADF-4264-ACCE-5FBAFD0E9E26}" srcOrd="9" destOrd="0" presId="urn:microsoft.com/office/officeart/2008/layout/VerticalCurvedList"/>
    <dgm:cxn modelId="{5B5B8DA3-8A38-458C-B476-D3B83D9F77AB}" type="presParOf" srcId="{61D2027A-1113-4148-B055-D1583C43D3C7}" destId="{012E3811-F8DA-4E60-BD44-463151CFC1F9}" srcOrd="10" destOrd="0" presId="urn:microsoft.com/office/officeart/2008/layout/VerticalCurvedList"/>
    <dgm:cxn modelId="{FC00BD9E-88CB-4C87-9DA9-6581AD78548D}" type="presParOf" srcId="{012E3811-F8DA-4E60-BD44-463151CFC1F9}" destId="{CA11F5CC-6FA6-405C-B20A-5CA604555A4C}" srcOrd="0" destOrd="0" presId="urn:microsoft.com/office/officeart/2008/layout/VerticalCurvedList"/>
    <dgm:cxn modelId="{E4BDA1C3-F402-47DB-A007-F2FC4FF90A1D}" type="presParOf" srcId="{61D2027A-1113-4148-B055-D1583C43D3C7}" destId="{DEB89A02-7038-40F4-986A-7C444D6244FB}" srcOrd="11" destOrd="0" presId="urn:microsoft.com/office/officeart/2008/layout/VerticalCurvedList"/>
    <dgm:cxn modelId="{4A99C370-A7E4-4CA9-9331-DDA9A763C657}" type="presParOf" srcId="{61D2027A-1113-4148-B055-D1583C43D3C7}" destId="{99E2E745-D80F-455E-B14A-4004627F78B8}" srcOrd="12" destOrd="0" presId="urn:microsoft.com/office/officeart/2008/layout/VerticalCurvedList"/>
    <dgm:cxn modelId="{F770D689-28F0-48F2-A330-C1153687679C}" type="presParOf" srcId="{99E2E745-D80F-455E-B14A-4004627F78B8}" destId="{D4735174-9229-4AB9-99BD-0049F2B3079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2C94A32-86FC-4F80-A6F2-1F402D5B653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108DC2B9-2E2C-4016-9B6E-EF98293EDB14}">
      <dgm:prSet phldrT="[Text]"/>
      <dgm:spPr/>
      <dgm:t>
        <a:bodyPr/>
        <a:lstStyle/>
        <a:p>
          <a:r>
            <a:rPr lang="id-ID" b="1" dirty="0" smtClean="0"/>
            <a:t>Penyebab</a:t>
          </a:r>
          <a:endParaRPr lang="en-ID" dirty="0"/>
        </a:p>
      </dgm:t>
    </dgm:pt>
    <dgm:pt modelId="{480B9718-68B7-4AE5-A561-F8129F4CB18C}" type="parTrans" cxnId="{968D0CDF-9979-44F3-8D65-743C8973BCCA}">
      <dgm:prSet/>
      <dgm:spPr/>
      <dgm:t>
        <a:bodyPr/>
        <a:lstStyle/>
        <a:p>
          <a:endParaRPr lang="en-ID"/>
        </a:p>
      </dgm:t>
    </dgm:pt>
    <dgm:pt modelId="{112DEED3-6CA9-4E6D-982B-EFE491CEF872}" type="sibTrans" cxnId="{968D0CDF-9979-44F3-8D65-743C8973BCCA}">
      <dgm:prSet/>
      <dgm:spPr/>
      <dgm:t>
        <a:bodyPr/>
        <a:lstStyle/>
        <a:p>
          <a:endParaRPr lang="en-ID"/>
        </a:p>
      </dgm:t>
    </dgm:pt>
    <dgm:pt modelId="{46000068-F8E9-4B8F-9032-0FAA929A0E14}">
      <dgm:prSet/>
      <dgm:spPr/>
      <dgm:t>
        <a:bodyPr/>
        <a:lstStyle/>
        <a:p>
          <a:r>
            <a:rPr lang="id-ID" b="1" dirty="0" smtClean="0"/>
            <a:t>Alternatif solusi</a:t>
          </a:r>
          <a:endParaRPr lang="en-ID" b="1" dirty="0"/>
        </a:p>
      </dgm:t>
    </dgm:pt>
    <dgm:pt modelId="{CC0CFF0E-28E5-4496-9D0D-1F34BCF1B8A1}" type="parTrans" cxnId="{3AD0F059-24ED-4F62-A3A2-6B97272A4E64}">
      <dgm:prSet/>
      <dgm:spPr/>
      <dgm:t>
        <a:bodyPr/>
        <a:lstStyle/>
        <a:p>
          <a:endParaRPr lang="en-ID"/>
        </a:p>
      </dgm:t>
    </dgm:pt>
    <dgm:pt modelId="{44901C44-F78E-4D33-917F-27FA47D09D0C}" type="sibTrans" cxnId="{3AD0F059-24ED-4F62-A3A2-6B97272A4E64}">
      <dgm:prSet/>
      <dgm:spPr/>
      <dgm:t>
        <a:bodyPr/>
        <a:lstStyle/>
        <a:p>
          <a:endParaRPr lang="en-ID"/>
        </a:p>
      </dgm:t>
    </dgm:pt>
    <dgm:pt modelId="{04B01B2B-F6FD-40D4-8255-87A05DEB4FB4}">
      <dgm:prSet/>
      <dgm:spPr/>
      <dgm:t>
        <a:bodyPr/>
        <a:lstStyle/>
        <a:p>
          <a:r>
            <a:rPr lang="id-ID" b="1" dirty="0" smtClean="0"/>
            <a:t>Rekomendasi</a:t>
          </a:r>
          <a:endParaRPr lang="en-ID" b="1" dirty="0"/>
        </a:p>
      </dgm:t>
    </dgm:pt>
    <dgm:pt modelId="{19E2ACFB-DF5C-4F03-B7C2-31420C691C06}" type="parTrans" cxnId="{A5681CCD-4AB2-4273-9EF5-45525911BCEC}">
      <dgm:prSet/>
      <dgm:spPr/>
      <dgm:t>
        <a:bodyPr/>
        <a:lstStyle/>
        <a:p>
          <a:endParaRPr lang="en-ID"/>
        </a:p>
      </dgm:t>
    </dgm:pt>
    <dgm:pt modelId="{2BC399A6-2CDE-4465-AFD6-4D32C17CEDBC}" type="sibTrans" cxnId="{A5681CCD-4AB2-4273-9EF5-45525911BCEC}">
      <dgm:prSet/>
      <dgm:spPr/>
      <dgm:t>
        <a:bodyPr/>
        <a:lstStyle/>
        <a:p>
          <a:endParaRPr lang="en-ID"/>
        </a:p>
      </dgm:t>
    </dgm:pt>
    <dgm:pt modelId="{9DDE346A-5D1C-4A3F-A592-F46BD45EED36}">
      <dgm:prSet/>
      <dgm:spPr/>
      <dgm:t>
        <a:bodyPr/>
        <a:lstStyle/>
        <a:p>
          <a:r>
            <a:rPr lang="id-ID" b="1" dirty="0" smtClean="0"/>
            <a:t>Program</a:t>
          </a:r>
          <a:endParaRPr lang="en-ID" b="1" dirty="0"/>
        </a:p>
      </dgm:t>
    </dgm:pt>
    <dgm:pt modelId="{918FF3CF-1764-4ACC-9322-26306E289D8C}" type="parTrans" cxnId="{B45E6AE2-C599-4707-8C35-16FEE62199B3}">
      <dgm:prSet/>
      <dgm:spPr/>
      <dgm:t>
        <a:bodyPr/>
        <a:lstStyle/>
        <a:p>
          <a:endParaRPr lang="en-ID"/>
        </a:p>
      </dgm:t>
    </dgm:pt>
    <dgm:pt modelId="{8EC2806D-D445-47F5-A089-ABAC91D7C0B1}" type="sibTrans" cxnId="{B45E6AE2-C599-4707-8C35-16FEE62199B3}">
      <dgm:prSet/>
      <dgm:spPr/>
      <dgm:t>
        <a:bodyPr/>
        <a:lstStyle/>
        <a:p>
          <a:endParaRPr lang="en-ID"/>
        </a:p>
      </dgm:t>
    </dgm:pt>
    <dgm:pt modelId="{EC7C8CDF-25DD-4D4C-BA77-E44257F916E9}">
      <dgm:prSet/>
      <dgm:spPr/>
      <dgm:t>
        <a:bodyPr/>
        <a:lstStyle/>
        <a:p>
          <a:r>
            <a:rPr lang="id-ID" b="1" dirty="0" smtClean="0"/>
            <a:t>Kegiatan</a:t>
          </a:r>
          <a:endParaRPr lang="en-ID" b="1" dirty="0"/>
        </a:p>
      </dgm:t>
    </dgm:pt>
    <dgm:pt modelId="{54396279-9AF6-49DD-A87B-94E18935C2D0}" type="parTrans" cxnId="{10C68595-E350-40D7-BF25-3D8F44B8CF7B}">
      <dgm:prSet/>
      <dgm:spPr/>
      <dgm:t>
        <a:bodyPr/>
        <a:lstStyle/>
        <a:p>
          <a:endParaRPr lang="en-ID"/>
        </a:p>
      </dgm:t>
    </dgm:pt>
    <dgm:pt modelId="{41D3F1AF-B695-43C3-8E54-2276D5BB42DC}" type="sibTrans" cxnId="{10C68595-E350-40D7-BF25-3D8F44B8CF7B}">
      <dgm:prSet/>
      <dgm:spPr/>
      <dgm:t>
        <a:bodyPr/>
        <a:lstStyle/>
        <a:p>
          <a:endParaRPr lang="en-ID"/>
        </a:p>
      </dgm:t>
    </dgm:pt>
    <dgm:pt modelId="{CECF9408-33FC-49F0-9BC8-227D772AF1B6}">
      <dgm:prSet/>
      <dgm:spPr/>
      <dgm:t>
        <a:bodyPr/>
        <a:lstStyle/>
        <a:p>
          <a:r>
            <a:rPr lang="id-ID" b="1" dirty="0" smtClean="0"/>
            <a:t>Akibat</a:t>
          </a:r>
          <a:endParaRPr lang="en-ID" dirty="0"/>
        </a:p>
      </dgm:t>
    </dgm:pt>
    <dgm:pt modelId="{D39CBA62-FDC0-47B7-8D0B-04D664E0CB60}" type="parTrans" cxnId="{49EC4685-5A2D-4671-AC93-3E4F7B43F6EC}">
      <dgm:prSet/>
      <dgm:spPr/>
      <dgm:t>
        <a:bodyPr/>
        <a:lstStyle/>
        <a:p>
          <a:endParaRPr lang="en-ID"/>
        </a:p>
      </dgm:t>
    </dgm:pt>
    <dgm:pt modelId="{FA970F93-2CDF-4FDE-B545-0FA753C65DD2}" type="sibTrans" cxnId="{49EC4685-5A2D-4671-AC93-3E4F7B43F6EC}">
      <dgm:prSet/>
      <dgm:spPr/>
      <dgm:t>
        <a:bodyPr/>
        <a:lstStyle/>
        <a:p>
          <a:endParaRPr lang="en-ID"/>
        </a:p>
      </dgm:t>
    </dgm:pt>
    <dgm:pt modelId="{40E3D670-BEFD-4465-8388-B631734C7234}" type="pres">
      <dgm:prSet presAssocID="{02C94A32-86FC-4F80-A6F2-1F402D5B653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ID"/>
        </a:p>
      </dgm:t>
    </dgm:pt>
    <dgm:pt modelId="{61D2027A-1113-4148-B055-D1583C43D3C7}" type="pres">
      <dgm:prSet presAssocID="{02C94A32-86FC-4F80-A6F2-1F402D5B653D}" presName="Name1" presStyleCnt="0"/>
      <dgm:spPr/>
    </dgm:pt>
    <dgm:pt modelId="{90D0F998-3F2C-4F94-9AF1-730DC077B305}" type="pres">
      <dgm:prSet presAssocID="{02C94A32-86FC-4F80-A6F2-1F402D5B653D}" presName="cycle" presStyleCnt="0"/>
      <dgm:spPr/>
    </dgm:pt>
    <dgm:pt modelId="{CF28A77D-41FC-473B-96DF-A5D65C1B15A8}" type="pres">
      <dgm:prSet presAssocID="{02C94A32-86FC-4F80-A6F2-1F402D5B653D}" presName="srcNode" presStyleLbl="node1" presStyleIdx="0" presStyleCnt="6"/>
      <dgm:spPr/>
    </dgm:pt>
    <dgm:pt modelId="{35906E05-CB46-4EA9-9E06-C665E3C7E208}" type="pres">
      <dgm:prSet presAssocID="{02C94A32-86FC-4F80-A6F2-1F402D5B653D}" presName="conn" presStyleLbl="parChTrans1D2" presStyleIdx="0" presStyleCnt="1"/>
      <dgm:spPr/>
      <dgm:t>
        <a:bodyPr/>
        <a:lstStyle/>
        <a:p>
          <a:endParaRPr lang="en-ID"/>
        </a:p>
      </dgm:t>
    </dgm:pt>
    <dgm:pt modelId="{F8E4A812-6F95-4720-BDC8-EC3D3E019C06}" type="pres">
      <dgm:prSet presAssocID="{02C94A32-86FC-4F80-A6F2-1F402D5B653D}" presName="extraNode" presStyleLbl="node1" presStyleIdx="0" presStyleCnt="6"/>
      <dgm:spPr/>
    </dgm:pt>
    <dgm:pt modelId="{19E873F5-86E2-4A26-9BC8-D90603B7F0D9}" type="pres">
      <dgm:prSet presAssocID="{02C94A32-86FC-4F80-A6F2-1F402D5B653D}" presName="dstNode" presStyleLbl="node1" presStyleIdx="0" presStyleCnt="6"/>
      <dgm:spPr/>
    </dgm:pt>
    <dgm:pt modelId="{BE3CD6EC-A3D9-49A1-8777-1153EAB36AE6}" type="pres">
      <dgm:prSet presAssocID="{108DC2B9-2E2C-4016-9B6E-EF98293EDB14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EEFEB6A4-E9B0-403E-8B7C-80103DABE198}" type="pres">
      <dgm:prSet presAssocID="{108DC2B9-2E2C-4016-9B6E-EF98293EDB14}" presName="accent_1" presStyleCnt="0"/>
      <dgm:spPr/>
    </dgm:pt>
    <dgm:pt modelId="{DB2BA050-9117-423E-9200-BBBB226515F5}" type="pres">
      <dgm:prSet presAssocID="{108DC2B9-2E2C-4016-9B6E-EF98293EDB14}" presName="accentRepeatNode" presStyleLbl="solidFgAcc1" presStyleIdx="0" presStyleCnt="6"/>
      <dgm:spPr/>
    </dgm:pt>
    <dgm:pt modelId="{89A749A9-2FDB-40D1-ABBC-2F680D6B2473}" type="pres">
      <dgm:prSet presAssocID="{CECF9408-33FC-49F0-9BC8-227D772AF1B6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100D6CDC-E280-4231-A035-A2806EEE2377}" type="pres">
      <dgm:prSet presAssocID="{CECF9408-33FC-49F0-9BC8-227D772AF1B6}" presName="accent_2" presStyleCnt="0"/>
      <dgm:spPr/>
    </dgm:pt>
    <dgm:pt modelId="{43F69053-6E1A-424F-93E4-6A1660876E52}" type="pres">
      <dgm:prSet presAssocID="{CECF9408-33FC-49F0-9BC8-227D772AF1B6}" presName="accentRepeatNode" presStyleLbl="solidFgAcc1" presStyleIdx="1" presStyleCnt="6"/>
      <dgm:spPr/>
    </dgm:pt>
    <dgm:pt modelId="{26E6DD76-ED0D-438F-9446-21C97AD8FB13}" type="pres">
      <dgm:prSet presAssocID="{46000068-F8E9-4B8F-9032-0FAA929A0E14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8115781F-F579-46A3-8409-2C2AA68AAB99}" type="pres">
      <dgm:prSet presAssocID="{46000068-F8E9-4B8F-9032-0FAA929A0E14}" presName="accent_3" presStyleCnt="0"/>
      <dgm:spPr/>
    </dgm:pt>
    <dgm:pt modelId="{CA11F5CC-6FA6-405C-B20A-5CA604555A4C}" type="pres">
      <dgm:prSet presAssocID="{46000068-F8E9-4B8F-9032-0FAA929A0E14}" presName="accentRepeatNode" presStyleLbl="solidFgAcc1" presStyleIdx="2" presStyleCnt="6"/>
      <dgm:spPr/>
    </dgm:pt>
    <dgm:pt modelId="{113A3A38-E15A-4748-9051-B405DCECF6DF}" type="pres">
      <dgm:prSet presAssocID="{04B01B2B-F6FD-40D4-8255-87A05DEB4FB4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08B35574-FB00-4C54-83E3-5CB0991DBE4C}" type="pres">
      <dgm:prSet presAssocID="{04B01B2B-F6FD-40D4-8255-87A05DEB4FB4}" presName="accent_4" presStyleCnt="0"/>
      <dgm:spPr/>
    </dgm:pt>
    <dgm:pt modelId="{D4735174-9229-4AB9-99BD-0049F2B3079E}" type="pres">
      <dgm:prSet presAssocID="{04B01B2B-F6FD-40D4-8255-87A05DEB4FB4}" presName="accentRepeatNode" presStyleLbl="solidFgAcc1" presStyleIdx="3" presStyleCnt="6"/>
      <dgm:spPr/>
    </dgm:pt>
    <dgm:pt modelId="{A41BA1AC-08AB-4192-AEB0-E4FD55FEF664}" type="pres">
      <dgm:prSet presAssocID="{9DDE346A-5D1C-4A3F-A592-F46BD45EED36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046BA7BA-3BEB-4650-8E15-C9FF4286DF87}" type="pres">
      <dgm:prSet presAssocID="{9DDE346A-5D1C-4A3F-A592-F46BD45EED36}" presName="accent_5" presStyleCnt="0"/>
      <dgm:spPr/>
    </dgm:pt>
    <dgm:pt modelId="{77C7C0AE-D2EB-445F-80CE-F427ED891847}" type="pres">
      <dgm:prSet presAssocID="{9DDE346A-5D1C-4A3F-A592-F46BD45EED36}" presName="accentRepeatNode" presStyleLbl="solidFgAcc1" presStyleIdx="4" presStyleCnt="6"/>
      <dgm:spPr/>
    </dgm:pt>
    <dgm:pt modelId="{1DD03FFD-1990-41C1-ACAA-6CAD06613A06}" type="pres">
      <dgm:prSet presAssocID="{EC7C8CDF-25DD-4D4C-BA77-E44257F916E9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D"/>
        </a:p>
      </dgm:t>
    </dgm:pt>
    <dgm:pt modelId="{88A13ED7-0870-42CE-801A-A3C27838AF63}" type="pres">
      <dgm:prSet presAssocID="{EC7C8CDF-25DD-4D4C-BA77-E44257F916E9}" presName="accent_6" presStyleCnt="0"/>
      <dgm:spPr/>
    </dgm:pt>
    <dgm:pt modelId="{FD35E9B0-B582-4D7C-8C28-80958BF2E415}" type="pres">
      <dgm:prSet presAssocID="{EC7C8CDF-25DD-4D4C-BA77-E44257F916E9}" presName="accentRepeatNode" presStyleLbl="solidFgAcc1" presStyleIdx="5" presStyleCnt="6"/>
      <dgm:spPr/>
    </dgm:pt>
  </dgm:ptLst>
  <dgm:cxnLst>
    <dgm:cxn modelId="{B45E6AE2-C599-4707-8C35-16FEE62199B3}" srcId="{02C94A32-86FC-4F80-A6F2-1F402D5B653D}" destId="{9DDE346A-5D1C-4A3F-A592-F46BD45EED36}" srcOrd="4" destOrd="0" parTransId="{918FF3CF-1764-4ACC-9322-26306E289D8C}" sibTransId="{8EC2806D-D445-47F5-A089-ABAC91D7C0B1}"/>
    <dgm:cxn modelId="{49EC4685-5A2D-4671-AC93-3E4F7B43F6EC}" srcId="{02C94A32-86FC-4F80-A6F2-1F402D5B653D}" destId="{CECF9408-33FC-49F0-9BC8-227D772AF1B6}" srcOrd="1" destOrd="0" parTransId="{D39CBA62-FDC0-47B7-8D0B-04D664E0CB60}" sibTransId="{FA970F93-2CDF-4FDE-B545-0FA753C65DD2}"/>
    <dgm:cxn modelId="{3AD0F059-24ED-4F62-A3A2-6B97272A4E64}" srcId="{02C94A32-86FC-4F80-A6F2-1F402D5B653D}" destId="{46000068-F8E9-4B8F-9032-0FAA929A0E14}" srcOrd="2" destOrd="0" parTransId="{CC0CFF0E-28E5-4496-9D0D-1F34BCF1B8A1}" sibTransId="{44901C44-F78E-4D33-917F-27FA47D09D0C}"/>
    <dgm:cxn modelId="{968BB5EB-2E56-4600-A1A8-A7FDC08BB3C2}" type="presOf" srcId="{02C94A32-86FC-4F80-A6F2-1F402D5B653D}" destId="{40E3D670-BEFD-4465-8388-B631734C7234}" srcOrd="0" destOrd="0" presId="urn:microsoft.com/office/officeart/2008/layout/VerticalCurvedList"/>
    <dgm:cxn modelId="{A5681CCD-4AB2-4273-9EF5-45525911BCEC}" srcId="{02C94A32-86FC-4F80-A6F2-1F402D5B653D}" destId="{04B01B2B-F6FD-40D4-8255-87A05DEB4FB4}" srcOrd="3" destOrd="0" parTransId="{19E2ACFB-DF5C-4F03-B7C2-31420C691C06}" sibTransId="{2BC399A6-2CDE-4465-AFD6-4D32C17CEDBC}"/>
    <dgm:cxn modelId="{B5E4C5AB-0213-4C53-ADC3-0B6AA2959F93}" type="presOf" srcId="{EC7C8CDF-25DD-4D4C-BA77-E44257F916E9}" destId="{1DD03FFD-1990-41C1-ACAA-6CAD06613A06}" srcOrd="0" destOrd="0" presId="urn:microsoft.com/office/officeart/2008/layout/VerticalCurvedList"/>
    <dgm:cxn modelId="{F64C6A5D-F820-46E4-86B5-66DA8A2C842D}" type="presOf" srcId="{9DDE346A-5D1C-4A3F-A592-F46BD45EED36}" destId="{A41BA1AC-08AB-4192-AEB0-E4FD55FEF664}" srcOrd="0" destOrd="0" presId="urn:microsoft.com/office/officeart/2008/layout/VerticalCurvedList"/>
    <dgm:cxn modelId="{968D0CDF-9979-44F3-8D65-743C8973BCCA}" srcId="{02C94A32-86FC-4F80-A6F2-1F402D5B653D}" destId="{108DC2B9-2E2C-4016-9B6E-EF98293EDB14}" srcOrd="0" destOrd="0" parTransId="{480B9718-68B7-4AE5-A561-F8129F4CB18C}" sibTransId="{112DEED3-6CA9-4E6D-982B-EFE491CEF872}"/>
    <dgm:cxn modelId="{965F145D-618A-4532-B4FC-F3CB6D74614A}" type="presOf" srcId="{46000068-F8E9-4B8F-9032-0FAA929A0E14}" destId="{26E6DD76-ED0D-438F-9446-21C97AD8FB13}" srcOrd="0" destOrd="0" presId="urn:microsoft.com/office/officeart/2008/layout/VerticalCurvedList"/>
    <dgm:cxn modelId="{E21B8FA2-4340-4F46-A603-C96000BCD081}" type="presOf" srcId="{CECF9408-33FC-49F0-9BC8-227D772AF1B6}" destId="{89A749A9-2FDB-40D1-ABBC-2F680D6B2473}" srcOrd="0" destOrd="0" presId="urn:microsoft.com/office/officeart/2008/layout/VerticalCurvedList"/>
    <dgm:cxn modelId="{10C68595-E350-40D7-BF25-3D8F44B8CF7B}" srcId="{02C94A32-86FC-4F80-A6F2-1F402D5B653D}" destId="{EC7C8CDF-25DD-4D4C-BA77-E44257F916E9}" srcOrd="5" destOrd="0" parTransId="{54396279-9AF6-49DD-A87B-94E18935C2D0}" sibTransId="{41D3F1AF-B695-43C3-8E54-2276D5BB42DC}"/>
    <dgm:cxn modelId="{964DD1BC-1373-4EF5-BA82-F08CFA6D578C}" type="presOf" srcId="{108DC2B9-2E2C-4016-9B6E-EF98293EDB14}" destId="{BE3CD6EC-A3D9-49A1-8777-1153EAB36AE6}" srcOrd="0" destOrd="0" presId="urn:microsoft.com/office/officeart/2008/layout/VerticalCurvedList"/>
    <dgm:cxn modelId="{81B94590-F3EA-4F1C-82AD-222423B7F2FC}" type="presOf" srcId="{112DEED3-6CA9-4E6D-982B-EFE491CEF872}" destId="{35906E05-CB46-4EA9-9E06-C665E3C7E208}" srcOrd="0" destOrd="0" presId="urn:microsoft.com/office/officeart/2008/layout/VerticalCurvedList"/>
    <dgm:cxn modelId="{8F802EB8-2976-424F-ACBE-240EAFE8476E}" type="presOf" srcId="{04B01B2B-F6FD-40D4-8255-87A05DEB4FB4}" destId="{113A3A38-E15A-4748-9051-B405DCECF6DF}" srcOrd="0" destOrd="0" presId="urn:microsoft.com/office/officeart/2008/layout/VerticalCurvedList"/>
    <dgm:cxn modelId="{AA029BF4-9FC5-4EFB-94C7-1F4ED942AAA8}" type="presParOf" srcId="{40E3D670-BEFD-4465-8388-B631734C7234}" destId="{61D2027A-1113-4148-B055-D1583C43D3C7}" srcOrd="0" destOrd="0" presId="urn:microsoft.com/office/officeart/2008/layout/VerticalCurvedList"/>
    <dgm:cxn modelId="{F8358787-4DE6-4FCC-A571-025CE4D0056F}" type="presParOf" srcId="{61D2027A-1113-4148-B055-D1583C43D3C7}" destId="{90D0F998-3F2C-4F94-9AF1-730DC077B305}" srcOrd="0" destOrd="0" presId="urn:microsoft.com/office/officeart/2008/layout/VerticalCurvedList"/>
    <dgm:cxn modelId="{DE025F86-447D-4266-B502-395DB52924E1}" type="presParOf" srcId="{90D0F998-3F2C-4F94-9AF1-730DC077B305}" destId="{CF28A77D-41FC-473B-96DF-A5D65C1B15A8}" srcOrd="0" destOrd="0" presId="urn:microsoft.com/office/officeart/2008/layout/VerticalCurvedList"/>
    <dgm:cxn modelId="{1139F061-2762-4C56-9627-4B0214E2EE45}" type="presParOf" srcId="{90D0F998-3F2C-4F94-9AF1-730DC077B305}" destId="{35906E05-CB46-4EA9-9E06-C665E3C7E208}" srcOrd="1" destOrd="0" presId="urn:microsoft.com/office/officeart/2008/layout/VerticalCurvedList"/>
    <dgm:cxn modelId="{7DD9A09C-53B6-45F1-9D60-CFAC6268C10D}" type="presParOf" srcId="{90D0F998-3F2C-4F94-9AF1-730DC077B305}" destId="{F8E4A812-6F95-4720-BDC8-EC3D3E019C06}" srcOrd="2" destOrd="0" presId="urn:microsoft.com/office/officeart/2008/layout/VerticalCurvedList"/>
    <dgm:cxn modelId="{F5FFA1BD-120B-4D11-8C22-43782E62BAFB}" type="presParOf" srcId="{90D0F998-3F2C-4F94-9AF1-730DC077B305}" destId="{19E873F5-86E2-4A26-9BC8-D90603B7F0D9}" srcOrd="3" destOrd="0" presId="urn:microsoft.com/office/officeart/2008/layout/VerticalCurvedList"/>
    <dgm:cxn modelId="{41AA924E-C111-45F8-8753-BC790738FEFD}" type="presParOf" srcId="{61D2027A-1113-4148-B055-D1583C43D3C7}" destId="{BE3CD6EC-A3D9-49A1-8777-1153EAB36AE6}" srcOrd="1" destOrd="0" presId="urn:microsoft.com/office/officeart/2008/layout/VerticalCurvedList"/>
    <dgm:cxn modelId="{EA4CEA3A-31D5-4ED3-9B42-E957B8B2C2A3}" type="presParOf" srcId="{61D2027A-1113-4148-B055-D1583C43D3C7}" destId="{EEFEB6A4-E9B0-403E-8B7C-80103DABE198}" srcOrd="2" destOrd="0" presId="urn:microsoft.com/office/officeart/2008/layout/VerticalCurvedList"/>
    <dgm:cxn modelId="{8030ABAA-B32E-4FAA-B2AE-81A80097248F}" type="presParOf" srcId="{EEFEB6A4-E9B0-403E-8B7C-80103DABE198}" destId="{DB2BA050-9117-423E-9200-BBBB226515F5}" srcOrd="0" destOrd="0" presId="urn:microsoft.com/office/officeart/2008/layout/VerticalCurvedList"/>
    <dgm:cxn modelId="{645AA55C-DFBA-4FE7-A4CA-2D44D3AC3AB7}" type="presParOf" srcId="{61D2027A-1113-4148-B055-D1583C43D3C7}" destId="{89A749A9-2FDB-40D1-ABBC-2F680D6B2473}" srcOrd="3" destOrd="0" presId="urn:microsoft.com/office/officeart/2008/layout/VerticalCurvedList"/>
    <dgm:cxn modelId="{D9487AA8-A6C1-483C-8750-4B62FC044196}" type="presParOf" srcId="{61D2027A-1113-4148-B055-D1583C43D3C7}" destId="{100D6CDC-E280-4231-A035-A2806EEE2377}" srcOrd="4" destOrd="0" presId="urn:microsoft.com/office/officeart/2008/layout/VerticalCurvedList"/>
    <dgm:cxn modelId="{7B05C72D-434B-420E-97D5-3FA86535D13A}" type="presParOf" srcId="{100D6CDC-E280-4231-A035-A2806EEE2377}" destId="{43F69053-6E1A-424F-93E4-6A1660876E52}" srcOrd="0" destOrd="0" presId="urn:microsoft.com/office/officeart/2008/layout/VerticalCurvedList"/>
    <dgm:cxn modelId="{82B0583C-2730-455E-B63D-69A1DB5A3A71}" type="presParOf" srcId="{61D2027A-1113-4148-B055-D1583C43D3C7}" destId="{26E6DD76-ED0D-438F-9446-21C97AD8FB13}" srcOrd="5" destOrd="0" presId="urn:microsoft.com/office/officeart/2008/layout/VerticalCurvedList"/>
    <dgm:cxn modelId="{051865F5-8905-4177-A2AC-4CF2F04A531A}" type="presParOf" srcId="{61D2027A-1113-4148-B055-D1583C43D3C7}" destId="{8115781F-F579-46A3-8409-2C2AA68AAB99}" srcOrd="6" destOrd="0" presId="urn:microsoft.com/office/officeart/2008/layout/VerticalCurvedList"/>
    <dgm:cxn modelId="{A9610174-622E-4B0E-B96D-2F26F86FD5E9}" type="presParOf" srcId="{8115781F-F579-46A3-8409-2C2AA68AAB99}" destId="{CA11F5CC-6FA6-405C-B20A-5CA604555A4C}" srcOrd="0" destOrd="0" presId="urn:microsoft.com/office/officeart/2008/layout/VerticalCurvedList"/>
    <dgm:cxn modelId="{12C55A24-1CF8-47C7-A04F-F1A9242CFDBE}" type="presParOf" srcId="{61D2027A-1113-4148-B055-D1583C43D3C7}" destId="{113A3A38-E15A-4748-9051-B405DCECF6DF}" srcOrd="7" destOrd="0" presId="urn:microsoft.com/office/officeart/2008/layout/VerticalCurvedList"/>
    <dgm:cxn modelId="{DC9C19E2-C4EA-4336-9BF9-280B8EA190AF}" type="presParOf" srcId="{61D2027A-1113-4148-B055-D1583C43D3C7}" destId="{08B35574-FB00-4C54-83E3-5CB0991DBE4C}" srcOrd="8" destOrd="0" presId="urn:microsoft.com/office/officeart/2008/layout/VerticalCurvedList"/>
    <dgm:cxn modelId="{6C0E1FE7-0B64-4082-8C09-A1D3627C22DE}" type="presParOf" srcId="{08B35574-FB00-4C54-83E3-5CB0991DBE4C}" destId="{D4735174-9229-4AB9-99BD-0049F2B3079E}" srcOrd="0" destOrd="0" presId="urn:microsoft.com/office/officeart/2008/layout/VerticalCurvedList"/>
    <dgm:cxn modelId="{4F5ABA1C-6874-4A74-BB6E-518B3F8FB748}" type="presParOf" srcId="{61D2027A-1113-4148-B055-D1583C43D3C7}" destId="{A41BA1AC-08AB-4192-AEB0-E4FD55FEF664}" srcOrd="9" destOrd="0" presId="urn:microsoft.com/office/officeart/2008/layout/VerticalCurvedList"/>
    <dgm:cxn modelId="{AAD6CD51-6CED-49EE-88C3-0389164C77CF}" type="presParOf" srcId="{61D2027A-1113-4148-B055-D1583C43D3C7}" destId="{046BA7BA-3BEB-4650-8E15-C9FF4286DF87}" srcOrd="10" destOrd="0" presId="urn:microsoft.com/office/officeart/2008/layout/VerticalCurvedList"/>
    <dgm:cxn modelId="{1931B533-7F1E-4DD8-A31A-DEAD597A724D}" type="presParOf" srcId="{046BA7BA-3BEB-4650-8E15-C9FF4286DF87}" destId="{77C7C0AE-D2EB-445F-80CE-F427ED891847}" srcOrd="0" destOrd="0" presId="urn:microsoft.com/office/officeart/2008/layout/VerticalCurvedList"/>
    <dgm:cxn modelId="{09BF12E4-9D2D-4BB9-97AA-40CEB1BD92F2}" type="presParOf" srcId="{61D2027A-1113-4148-B055-D1583C43D3C7}" destId="{1DD03FFD-1990-41C1-ACAA-6CAD06613A06}" srcOrd="11" destOrd="0" presId="urn:microsoft.com/office/officeart/2008/layout/VerticalCurvedList"/>
    <dgm:cxn modelId="{B77134CC-F4EB-447D-8FD6-10E8005496A5}" type="presParOf" srcId="{61D2027A-1113-4148-B055-D1583C43D3C7}" destId="{88A13ED7-0870-42CE-801A-A3C27838AF63}" srcOrd="12" destOrd="0" presId="urn:microsoft.com/office/officeart/2008/layout/VerticalCurvedList"/>
    <dgm:cxn modelId="{A1406926-3282-4266-87BC-2A44728D3284}" type="presParOf" srcId="{88A13ED7-0870-42CE-801A-A3C27838AF63}" destId="{FD35E9B0-B582-4D7C-8C28-80958BF2E4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06E05-CB46-4EA9-9E06-C665E3C7E208}">
      <dsp:nvSpPr>
        <dsp:cNvPr id="0" name=""/>
        <dsp:cNvSpPr/>
      </dsp:nvSpPr>
      <dsp:spPr>
        <a:xfrm>
          <a:off x="-5239380" y="-802471"/>
          <a:ext cx="6239082" cy="6239082"/>
        </a:xfrm>
        <a:prstGeom prst="blockArc">
          <a:avLst>
            <a:gd name="adj1" fmla="val 18900000"/>
            <a:gd name="adj2" fmla="val 2700000"/>
            <a:gd name="adj3" fmla="val 34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326ACE-94A2-4322-85EF-8ACBF4FF1779}">
      <dsp:nvSpPr>
        <dsp:cNvPr id="0" name=""/>
        <dsp:cNvSpPr/>
      </dsp:nvSpPr>
      <dsp:spPr>
        <a:xfrm>
          <a:off x="372807" y="244033"/>
          <a:ext cx="7800821" cy="4878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25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b="1" kern="1200" dirty="0" smtClean="0"/>
            <a:t>Standar/ Indikator/ Sub Indikator</a:t>
          </a:r>
          <a:endParaRPr lang="en-ID" sz="2500" kern="1200" dirty="0"/>
        </a:p>
      </dsp:txBody>
      <dsp:txXfrm>
        <a:off x="372807" y="244033"/>
        <a:ext cx="7800821" cy="487882"/>
      </dsp:txXfrm>
    </dsp:sp>
    <dsp:sp modelId="{2D6C9E94-5F37-4B7E-981B-0D8900F9FB76}">
      <dsp:nvSpPr>
        <dsp:cNvPr id="0" name=""/>
        <dsp:cNvSpPr/>
      </dsp:nvSpPr>
      <dsp:spPr>
        <a:xfrm>
          <a:off x="67881" y="183048"/>
          <a:ext cx="609852" cy="6098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6F92BD-45B4-4A9B-9BC3-3423EEAEE369}">
      <dsp:nvSpPr>
        <dsp:cNvPr id="0" name=""/>
        <dsp:cNvSpPr/>
      </dsp:nvSpPr>
      <dsp:spPr>
        <a:xfrm>
          <a:off x="774124" y="975764"/>
          <a:ext cx="7399505" cy="4878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25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b="1" kern="1200" dirty="0" smtClean="0"/>
            <a:t>Capaian</a:t>
          </a:r>
          <a:endParaRPr lang="en-ID" sz="2500" kern="1200" dirty="0"/>
        </a:p>
      </dsp:txBody>
      <dsp:txXfrm>
        <a:off x="774124" y="975764"/>
        <a:ext cx="7399505" cy="487882"/>
      </dsp:txXfrm>
    </dsp:sp>
    <dsp:sp modelId="{0B6E2090-D1C5-44A6-99ED-5DC87C6606C6}">
      <dsp:nvSpPr>
        <dsp:cNvPr id="0" name=""/>
        <dsp:cNvSpPr/>
      </dsp:nvSpPr>
      <dsp:spPr>
        <a:xfrm>
          <a:off x="469198" y="914779"/>
          <a:ext cx="609852" cy="6098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7EA214-144D-428B-BFE5-50B7FFC77602}">
      <dsp:nvSpPr>
        <dsp:cNvPr id="0" name=""/>
        <dsp:cNvSpPr/>
      </dsp:nvSpPr>
      <dsp:spPr>
        <a:xfrm>
          <a:off x="957636" y="1707494"/>
          <a:ext cx="7215993" cy="4878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25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b="1" kern="1200" dirty="0" smtClean="0"/>
            <a:t>Deskripsi (SNP)</a:t>
          </a:r>
          <a:endParaRPr lang="en-ID" sz="2500" kern="1200" dirty="0"/>
        </a:p>
      </dsp:txBody>
      <dsp:txXfrm>
        <a:off x="957636" y="1707494"/>
        <a:ext cx="7215993" cy="487882"/>
      </dsp:txXfrm>
    </dsp:sp>
    <dsp:sp modelId="{DB2BA050-9117-423E-9200-BBBB226515F5}">
      <dsp:nvSpPr>
        <dsp:cNvPr id="0" name=""/>
        <dsp:cNvSpPr/>
      </dsp:nvSpPr>
      <dsp:spPr>
        <a:xfrm>
          <a:off x="652709" y="1646509"/>
          <a:ext cx="609852" cy="6098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5FB25E-06E9-4BBB-9DD8-8F5E51733C00}">
      <dsp:nvSpPr>
        <dsp:cNvPr id="0" name=""/>
        <dsp:cNvSpPr/>
      </dsp:nvSpPr>
      <dsp:spPr>
        <a:xfrm>
          <a:off x="957636" y="2438761"/>
          <a:ext cx="7215993" cy="4878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25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b="1" kern="1200" dirty="0" smtClean="0"/>
            <a:t>Kondisi Ril</a:t>
          </a:r>
          <a:endParaRPr lang="en-ID" sz="2500" kern="1200" dirty="0"/>
        </a:p>
      </dsp:txBody>
      <dsp:txXfrm>
        <a:off x="957636" y="2438761"/>
        <a:ext cx="7215993" cy="487882"/>
      </dsp:txXfrm>
    </dsp:sp>
    <dsp:sp modelId="{43F69053-6E1A-424F-93E4-6A1660876E52}">
      <dsp:nvSpPr>
        <dsp:cNvPr id="0" name=""/>
        <dsp:cNvSpPr/>
      </dsp:nvSpPr>
      <dsp:spPr>
        <a:xfrm>
          <a:off x="652709" y="2377776"/>
          <a:ext cx="609852" cy="6098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9D0285-BADF-4264-ACCE-5FBAFD0E9E26}">
      <dsp:nvSpPr>
        <dsp:cNvPr id="0" name=""/>
        <dsp:cNvSpPr/>
      </dsp:nvSpPr>
      <dsp:spPr>
        <a:xfrm>
          <a:off x="774124" y="3170492"/>
          <a:ext cx="7399505" cy="4878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25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b="1" kern="1200" dirty="0" smtClean="0"/>
            <a:t>Kekuatan</a:t>
          </a:r>
          <a:endParaRPr lang="en-ID" sz="2500" b="1" kern="1200" dirty="0"/>
        </a:p>
      </dsp:txBody>
      <dsp:txXfrm>
        <a:off x="774124" y="3170492"/>
        <a:ext cx="7399505" cy="487882"/>
      </dsp:txXfrm>
    </dsp:sp>
    <dsp:sp modelId="{CA11F5CC-6FA6-405C-B20A-5CA604555A4C}">
      <dsp:nvSpPr>
        <dsp:cNvPr id="0" name=""/>
        <dsp:cNvSpPr/>
      </dsp:nvSpPr>
      <dsp:spPr>
        <a:xfrm>
          <a:off x="469198" y="3109507"/>
          <a:ext cx="609852" cy="6098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B89A02-7038-40F4-986A-7C444D6244FB}">
      <dsp:nvSpPr>
        <dsp:cNvPr id="0" name=""/>
        <dsp:cNvSpPr/>
      </dsp:nvSpPr>
      <dsp:spPr>
        <a:xfrm>
          <a:off x="267184" y="3888430"/>
          <a:ext cx="7800821" cy="4878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256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b="1" kern="1200" dirty="0" smtClean="0"/>
            <a:t>Kelemahan</a:t>
          </a:r>
          <a:endParaRPr lang="en-ID" sz="2500" b="1" kern="1200" dirty="0"/>
        </a:p>
      </dsp:txBody>
      <dsp:txXfrm>
        <a:off x="267184" y="3888430"/>
        <a:ext cx="7800821" cy="487882"/>
      </dsp:txXfrm>
    </dsp:sp>
    <dsp:sp modelId="{D4735174-9229-4AB9-99BD-0049F2B3079E}">
      <dsp:nvSpPr>
        <dsp:cNvPr id="0" name=""/>
        <dsp:cNvSpPr/>
      </dsp:nvSpPr>
      <dsp:spPr>
        <a:xfrm>
          <a:off x="67881" y="3841237"/>
          <a:ext cx="609852" cy="6098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06E05-CB46-4EA9-9E06-C665E3C7E208}">
      <dsp:nvSpPr>
        <dsp:cNvPr id="0" name=""/>
        <dsp:cNvSpPr/>
      </dsp:nvSpPr>
      <dsp:spPr>
        <a:xfrm>
          <a:off x="-5673082" y="-868406"/>
          <a:ext cx="6754289" cy="6754289"/>
        </a:xfrm>
        <a:prstGeom prst="blockArc">
          <a:avLst>
            <a:gd name="adj1" fmla="val 18900000"/>
            <a:gd name="adj2" fmla="val 2700000"/>
            <a:gd name="adj3" fmla="val 32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3CD6EC-A3D9-49A1-8777-1153EAB36AE6}">
      <dsp:nvSpPr>
        <dsp:cNvPr id="0" name=""/>
        <dsp:cNvSpPr/>
      </dsp:nvSpPr>
      <dsp:spPr>
        <a:xfrm>
          <a:off x="402902" y="264220"/>
          <a:ext cx="7661529" cy="528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290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b="1" kern="1200" dirty="0" smtClean="0"/>
            <a:t>Penyebab</a:t>
          </a:r>
          <a:endParaRPr lang="en-ID" sz="2700" kern="1200" dirty="0"/>
        </a:p>
      </dsp:txBody>
      <dsp:txXfrm>
        <a:off x="402902" y="264220"/>
        <a:ext cx="7661529" cy="528239"/>
      </dsp:txXfrm>
    </dsp:sp>
    <dsp:sp modelId="{DB2BA050-9117-423E-9200-BBBB226515F5}">
      <dsp:nvSpPr>
        <dsp:cNvPr id="0" name=""/>
        <dsp:cNvSpPr/>
      </dsp:nvSpPr>
      <dsp:spPr>
        <a:xfrm>
          <a:off x="72752" y="198190"/>
          <a:ext cx="660299" cy="660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A749A9-2FDB-40D1-ABBC-2F680D6B2473}">
      <dsp:nvSpPr>
        <dsp:cNvPr id="0" name=""/>
        <dsp:cNvSpPr/>
      </dsp:nvSpPr>
      <dsp:spPr>
        <a:xfrm>
          <a:off x="837415" y="1056479"/>
          <a:ext cx="7227016" cy="528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290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b="1" kern="1200" dirty="0" smtClean="0"/>
            <a:t>Akibat</a:t>
          </a:r>
          <a:endParaRPr lang="en-ID" sz="2700" kern="1200" dirty="0"/>
        </a:p>
      </dsp:txBody>
      <dsp:txXfrm>
        <a:off x="837415" y="1056479"/>
        <a:ext cx="7227016" cy="528239"/>
      </dsp:txXfrm>
    </dsp:sp>
    <dsp:sp modelId="{43F69053-6E1A-424F-93E4-6A1660876E52}">
      <dsp:nvSpPr>
        <dsp:cNvPr id="0" name=""/>
        <dsp:cNvSpPr/>
      </dsp:nvSpPr>
      <dsp:spPr>
        <a:xfrm>
          <a:off x="507265" y="990449"/>
          <a:ext cx="660299" cy="660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E6DD76-ED0D-438F-9446-21C97AD8FB13}">
      <dsp:nvSpPr>
        <dsp:cNvPr id="0" name=""/>
        <dsp:cNvSpPr/>
      </dsp:nvSpPr>
      <dsp:spPr>
        <a:xfrm>
          <a:off x="1036107" y="1848739"/>
          <a:ext cx="7028324" cy="528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290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b="1" kern="1200" dirty="0" smtClean="0"/>
            <a:t>Alternatif solusi</a:t>
          </a:r>
          <a:endParaRPr lang="en-ID" sz="2700" b="1" kern="1200" dirty="0"/>
        </a:p>
      </dsp:txBody>
      <dsp:txXfrm>
        <a:off x="1036107" y="1848739"/>
        <a:ext cx="7028324" cy="528239"/>
      </dsp:txXfrm>
    </dsp:sp>
    <dsp:sp modelId="{CA11F5CC-6FA6-405C-B20A-5CA604555A4C}">
      <dsp:nvSpPr>
        <dsp:cNvPr id="0" name=""/>
        <dsp:cNvSpPr/>
      </dsp:nvSpPr>
      <dsp:spPr>
        <a:xfrm>
          <a:off x="705957" y="1782709"/>
          <a:ext cx="660299" cy="660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3A3A38-E15A-4748-9051-B405DCECF6DF}">
      <dsp:nvSpPr>
        <dsp:cNvPr id="0" name=""/>
        <dsp:cNvSpPr/>
      </dsp:nvSpPr>
      <dsp:spPr>
        <a:xfrm>
          <a:off x="1036107" y="2640497"/>
          <a:ext cx="7028324" cy="528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290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b="1" kern="1200" dirty="0" smtClean="0"/>
            <a:t>Rekomendasi</a:t>
          </a:r>
          <a:endParaRPr lang="en-ID" sz="2700" b="1" kern="1200" dirty="0"/>
        </a:p>
      </dsp:txBody>
      <dsp:txXfrm>
        <a:off x="1036107" y="2640497"/>
        <a:ext cx="7028324" cy="528239"/>
      </dsp:txXfrm>
    </dsp:sp>
    <dsp:sp modelId="{D4735174-9229-4AB9-99BD-0049F2B3079E}">
      <dsp:nvSpPr>
        <dsp:cNvPr id="0" name=""/>
        <dsp:cNvSpPr/>
      </dsp:nvSpPr>
      <dsp:spPr>
        <a:xfrm>
          <a:off x="705957" y="2574467"/>
          <a:ext cx="660299" cy="660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1BA1AC-08AB-4192-AEB0-E4FD55FEF664}">
      <dsp:nvSpPr>
        <dsp:cNvPr id="0" name=""/>
        <dsp:cNvSpPr/>
      </dsp:nvSpPr>
      <dsp:spPr>
        <a:xfrm>
          <a:off x="837415" y="3432757"/>
          <a:ext cx="7227016" cy="528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290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b="1" kern="1200" dirty="0" smtClean="0"/>
            <a:t>Program</a:t>
          </a:r>
          <a:endParaRPr lang="en-ID" sz="2700" b="1" kern="1200" dirty="0"/>
        </a:p>
      </dsp:txBody>
      <dsp:txXfrm>
        <a:off x="837415" y="3432757"/>
        <a:ext cx="7227016" cy="528239"/>
      </dsp:txXfrm>
    </dsp:sp>
    <dsp:sp modelId="{77C7C0AE-D2EB-445F-80CE-F427ED891847}">
      <dsp:nvSpPr>
        <dsp:cNvPr id="0" name=""/>
        <dsp:cNvSpPr/>
      </dsp:nvSpPr>
      <dsp:spPr>
        <a:xfrm>
          <a:off x="507265" y="3366727"/>
          <a:ext cx="660299" cy="660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D03FFD-1990-41C1-ACAA-6CAD06613A06}">
      <dsp:nvSpPr>
        <dsp:cNvPr id="0" name=""/>
        <dsp:cNvSpPr/>
      </dsp:nvSpPr>
      <dsp:spPr>
        <a:xfrm>
          <a:off x="402902" y="4225016"/>
          <a:ext cx="7661529" cy="5282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290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b="1" kern="1200" dirty="0" smtClean="0"/>
            <a:t>Kegiatan</a:t>
          </a:r>
          <a:endParaRPr lang="en-ID" sz="2700" b="1" kern="1200" dirty="0"/>
        </a:p>
      </dsp:txBody>
      <dsp:txXfrm>
        <a:off x="402902" y="4225016"/>
        <a:ext cx="7661529" cy="528239"/>
      </dsp:txXfrm>
    </dsp:sp>
    <dsp:sp modelId="{FD35E9B0-B582-4D7C-8C28-80958BF2E415}">
      <dsp:nvSpPr>
        <dsp:cNvPr id="0" name=""/>
        <dsp:cNvSpPr/>
      </dsp:nvSpPr>
      <dsp:spPr>
        <a:xfrm>
          <a:off x="72752" y="4158986"/>
          <a:ext cx="660299" cy="660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88439-677E-4C66-B550-FCDF163C2290}" type="datetimeFigureOut">
              <a:rPr lang="id-ID" smtClean="0"/>
              <a:t>24/09/2019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19AD9-1A69-4744-829C-C6F9CF1A4F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4652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07E22-259F-4E11-9AD4-108E5E6B2193}" type="datetimeFigureOut">
              <a:rPr lang="id-ID" smtClean="0"/>
              <a:t>24/09/2019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746125"/>
            <a:ext cx="6118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72EF5-623C-4686-AEF7-4842F0803EC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72655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9888" y="746125"/>
            <a:ext cx="611822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08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9888" y="746125"/>
            <a:ext cx="611822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53E79-4BF2-334A-9580-B7510059A3C5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645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9888" y="746125"/>
            <a:ext cx="611822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75D2-5988-4E12-ACB0-AF56BF4CA834}" type="slidenum">
              <a:rPr lang="id-ID" smtClean="0">
                <a:solidFill>
                  <a:prstClr val="black"/>
                </a:solidFill>
              </a:rPr>
              <a:pPr/>
              <a:t>18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648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9888" y="746125"/>
            <a:ext cx="611822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75D2-5988-4E12-ACB0-AF56BF4CA834}" type="slidenum">
              <a:rPr lang="id-ID" smtClean="0">
                <a:solidFill>
                  <a:prstClr val="black"/>
                </a:solidFill>
              </a:rPr>
              <a:pPr/>
              <a:t>20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7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9888" y="746125"/>
            <a:ext cx="6118225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75D2-5988-4E12-ACB0-AF56BF4CA834}" type="slidenum">
              <a:rPr lang="id-ID" smtClean="0">
                <a:solidFill>
                  <a:prstClr val="black"/>
                </a:solidFill>
              </a:rPr>
              <a:pPr/>
              <a:t>21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196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61" y="2708920"/>
            <a:ext cx="8435579" cy="1944216"/>
          </a:xfrm>
        </p:spPr>
        <p:txBody>
          <a:bodyPr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163" y="5085184"/>
            <a:ext cx="4314426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980" y="644854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6132" y="644854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62" y="644854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8F422E7-34CB-498D-9CE0-B49517511C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7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/>
            </a:extLst>
          </p:cNvPr>
          <p:cNvSpPr/>
          <p:nvPr userDrawn="1"/>
        </p:nvSpPr>
        <p:spPr>
          <a:xfrm>
            <a:off x="6703019" y="4754563"/>
            <a:ext cx="829002" cy="100012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5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5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554202" y="1392246"/>
            <a:ext cx="6010144" cy="51766479"/>
          </a:xfrm>
        </p:spPr>
        <p:txBody>
          <a:bodyPr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32A7163-BF00-4555-A19D-5765964553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95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/>
            </a:extLst>
          </p:cNvPr>
          <p:cNvSpPr/>
          <p:nvPr userDrawn="1"/>
        </p:nvSpPr>
        <p:spPr>
          <a:xfrm>
            <a:off x="308879" y="2921123"/>
            <a:ext cx="829002" cy="10001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86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86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56625" y="1893796"/>
            <a:ext cx="6010143" cy="51766479"/>
          </a:xfrm>
        </p:spPr>
        <p:txBody>
          <a:bodyPr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2E353B5-E249-45CF-BD85-D2FBC29E9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92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3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265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261AE6-851F-40E8-82B2-26D6B53F6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22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265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AB57B75-3CCD-42E9-B292-83F85EE24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23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5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307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7C687C5-9C20-4B41-BCDA-7F66FFDEB1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47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5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307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307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10BD9C8-4E25-444E-BA47-4AB968493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72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3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4BFC797-22D0-419C-AAF4-A3A54A5D28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04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72A91BD-8298-48F2-B353-3066C80680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23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5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1E6A08-241B-41E9-BF80-597679419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4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6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5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307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395F588-F99D-4394-8B71-8486F7209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58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45" y="-38694"/>
            <a:ext cx="7213469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534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448548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448548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448548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F66626C-9909-40D5-BB80-563847A19D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50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FD81ADB-C533-4F65-BC30-00D08438AA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12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4B4C182-1AB9-4346-B516-46018468B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85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61" y="2708920"/>
            <a:ext cx="8435579" cy="1944216"/>
          </a:xfrm>
        </p:spPr>
        <p:txBody>
          <a:bodyPr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162" y="5085184"/>
            <a:ext cx="4314426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980" y="644854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6132" y="644854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62" y="644854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A4F01A8-1CB5-4AAA-B400-0FD36BD66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04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/>
            </a:extLst>
          </p:cNvPr>
          <p:cNvSpPr/>
          <p:nvPr userDrawn="1"/>
        </p:nvSpPr>
        <p:spPr>
          <a:xfrm>
            <a:off x="6703019" y="4754563"/>
            <a:ext cx="829002" cy="100012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1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1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554202" y="1392244"/>
            <a:ext cx="6010144" cy="51766479"/>
          </a:xfrm>
        </p:spPr>
        <p:txBody>
          <a:bodyPr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BEE2A48-EFDF-4D79-9817-89AD8EC1D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279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/>
            </a:extLst>
          </p:cNvPr>
          <p:cNvSpPr/>
          <p:nvPr userDrawn="1"/>
        </p:nvSpPr>
        <p:spPr>
          <a:xfrm>
            <a:off x="308879" y="2921119"/>
            <a:ext cx="829002" cy="10001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82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82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56625" y="1893796"/>
            <a:ext cx="6010143" cy="51766479"/>
          </a:xfrm>
        </p:spPr>
        <p:txBody>
          <a:bodyPr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5462C51-F22D-4C6F-B731-EFE89E537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33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3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265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1B8A743-5887-4EDE-936D-E32932D16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9114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265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37693FB-58F7-4EE0-A4E6-084F23F93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491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1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307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2998E5F-0E1C-4FDD-93C1-CE25208B0D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2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1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307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73307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7106D9F-0467-415F-82E4-0C476E7144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77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3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180D08F-DDAB-4BF6-8E94-C0F714549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909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AB8CA5E-C09F-4C4C-B8E6-22AAEFE606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48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/>
          <p:nvPr userDrawn="1"/>
        </p:nvSpPr>
        <p:spPr>
          <a:xfrm>
            <a:off x="1040254" y="1630363"/>
            <a:ext cx="827225" cy="100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1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719809" y="-230809"/>
            <a:ext cx="3022097" cy="24939135"/>
          </a:xfrm>
        </p:spPr>
        <p:txBody>
          <a:bodyPr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38C1E2D-1D2E-478D-8320-6408765B0D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07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/>
            </a:extLst>
          </p:cNvPr>
          <p:cNvSpPr>
            <a:spLocks noChangeAspect="1"/>
          </p:cNvSpPr>
          <p:nvPr userDrawn="1"/>
        </p:nvSpPr>
        <p:spPr>
          <a:xfrm>
            <a:off x="0" y="6018332"/>
            <a:ext cx="11243888" cy="839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7" name="Picture Placeholder 1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46" y="131"/>
            <a:ext cx="3843509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307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18819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18819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18819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8723553-3896-4C38-B183-51D61B77A2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540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45" y="-38694"/>
            <a:ext cx="7213469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530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73980" y="6448544"/>
            <a:ext cx="252961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6132" y="6448544"/>
            <a:ext cx="3795301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943862" y="6448544"/>
            <a:ext cx="2529608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91AFAD9-22F8-4BDD-B1CB-A23055A27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573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94E9345-5E62-445A-A8AC-929617E806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26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C2E3D6D-F29E-414A-B8E6-7987DD87D8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6610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564" y="1371815"/>
            <a:ext cx="9654051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3561" y="3505200"/>
            <a:ext cx="7873207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>
            <a:off x="843564" y="3398520"/>
            <a:ext cx="9654051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0361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97975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70" y="2362201"/>
            <a:ext cx="9560322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470" y="4627079"/>
            <a:ext cx="9560322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899801" y="4599432"/>
            <a:ext cx="9654051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206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372" y="1673352"/>
            <a:ext cx="496761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7448" y="1673352"/>
            <a:ext cx="496761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63907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76400"/>
            <a:ext cx="4836398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372" y="2438400"/>
            <a:ext cx="48363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48668" y="1676400"/>
            <a:ext cx="4836398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48668" y="2438400"/>
            <a:ext cx="48363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269627" y="4045732"/>
            <a:ext cx="4709160" cy="97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8309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4283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06009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792080"/>
            <a:ext cx="2631900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5417" y="792080"/>
            <a:ext cx="7029649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3" y="2130767"/>
            <a:ext cx="2631900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25415" y="3580025"/>
            <a:ext cx="5577840" cy="195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1316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401" y="792480"/>
            <a:ext cx="2635571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16193" y="838201"/>
            <a:ext cx="7262605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2" y="2133600"/>
            <a:ext cx="2631900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32518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67864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4392" y="609600"/>
            <a:ext cx="2530674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609600"/>
            <a:ext cx="7404563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27798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61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274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61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61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61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8805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1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1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279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332297E-EF6D-4FDD-96E6-ACE1CE56D479}"/>
              </a:ext>
            </a:extLst>
          </p:cNvPr>
          <p:cNvSpPr/>
          <p:nvPr userDrawn="1"/>
        </p:nvSpPr>
        <p:spPr>
          <a:xfrm>
            <a:off x="6702992" y="4755089"/>
            <a:ext cx="828222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826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80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80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615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332297E-EF6D-4FDD-96E6-ACE1CE56D479}"/>
              </a:ext>
            </a:extLst>
          </p:cNvPr>
          <p:cNvSpPr/>
          <p:nvPr userDrawn="1"/>
        </p:nvSpPr>
        <p:spPr>
          <a:xfrm>
            <a:off x="309393" y="2921029"/>
            <a:ext cx="828222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5978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xmlns="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5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xmlns="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5108B4F-6DCF-4C31-9E72-BA4F0AB127A6}"/>
              </a:ext>
            </a:extLst>
          </p:cNvPr>
          <p:cNvSpPr/>
          <p:nvPr userDrawn="1"/>
        </p:nvSpPr>
        <p:spPr>
          <a:xfrm>
            <a:off x="1040160" y="1630058"/>
            <a:ext cx="828222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2604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:a16="http://schemas.microsoft.com/office/drawing/2014/main" xmlns="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5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0249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:a16="http://schemas.microsoft.com/office/drawing/2014/main" xmlns="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92" y="21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5108B4F-6DCF-4C31-9E72-BA4F0AB127A6}"/>
              </a:ext>
            </a:extLst>
          </p:cNvPr>
          <p:cNvSpPr/>
          <p:nvPr userDrawn="1"/>
        </p:nvSpPr>
        <p:spPr>
          <a:xfrm>
            <a:off x="1040160" y="1630058"/>
            <a:ext cx="828222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xmlns="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xmlns="" id="{8E7A71F1-9102-4789-A51A-AA5C990F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2545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:a16="http://schemas.microsoft.com/office/drawing/2014/main" xmlns="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92" y="21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95DE896F-F044-434B-9469-65ED994B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8437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xmlns="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xmlns="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5108B4F-6DCF-4C31-9E72-BA4F0AB127A6}"/>
              </a:ext>
            </a:extLst>
          </p:cNvPr>
          <p:cNvSpPr/>
          <p:nvPr userDrawn="1"/>
        </p:nvSpPr>
        <p:spPr>
          <a:xfrm>
            <a:off x="1040160" y="1630058"/>
            <a:ext cx="828222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3636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:a16="http://schemas.microsoft.com/office/drawing/2014/main" xmlns="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906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xmlns="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92" y="21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5108B4F-6DCF-4C31-9E72-BA4F0AB127A6}"/>
              </a:ext>
            </a:extLst>
          </p:cNvPr>
          <p:cNvSpPr/>
          <p:nvPr userDrawn="1"/>
        </p:nvSpPr>
        <p:spPr>
          <a:xfrm>
            <a:off x="1040160" y="1630058"/>
            <a:ext cx="828222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xmlns="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7158810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:a16="http://schemas.microsoft.com/office/drawing/2014/main" xmlns="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25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92" y="21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7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7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7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350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45" y="-38694"/>
            <a:ext cx="7213469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61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61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61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610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37786658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6767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7458" y="150919"/>
            <a:ext cx="10863424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srgbClr val="53494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srgbClr val="53494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E1DF-B99B-4667-A598-E7220357AC51}" type="slidenum">
              <a:rPr lang="id-ID" smtClean="0">
                <a:solidFill>
                  <a:srgbClr val="534949"/>
                </a:solidFill>
              </a:rPr>
              <a:pPr/>
              <a:t>‹#›</a:t>
            </a:fld>
            <a:endParaRPr lang="id-ID">
              <a:solidFill>
                <a:srgbClr val="5349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3529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8626" y="4464028"/>
            <a:ext cx="8435579" cy="1194650"/>
          </a:xfrm>
        </p:spPr>
        <p:txBody>
          <a:bodyPr wrap="none" anchor="t"/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8626" y="3829882"/>
            <a:ext cx="8435579" cy="618523"/>
          </a:xfrm>
        </p:spPr>
        <p:txBody>
          <a:bodyPr anchor="b"/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F1C61BDD-D579-4EE0-9C27-BB0B41EE5751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69316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FE84BAE8-9040-4EA5-9DB6-845E27BA3A7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65618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88357" y="4464028"/>
            <a:ext cx="8435579" cy="1194650"/>
          </a:xfrm>
        </p:spPr>
        <p:txBody>
          <a:bodyPr wrap="none" anchor="t"/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788357" y="3829878"/>
            <a:ext cx="8435579" cy="617822"/>
          </a:xfrm>
        </p:spPr>
        <p:txBody>
          <a:bodyPr anchor="b"/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A654FEAA-1DAB-4281-9EB7-55278B25F27E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9140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3239" y="1825625"/>
            <a:ext cx="4635893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0220" y="1825625"/>
            <a:ext cx="4643959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AA28DDA5-6C63-4BE2-AF64-ACFB787AA16A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165041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26" y="365129"/>
            <a:ext cx="970091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3239" y="1681163"/>
            <a:ext cx="4635893" cy="823912"/>
          </a:xfrm>
        </p:spPr>
        <p:txBody>
          <a:bodyPr anchor="b"/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33239" y="2505075"/>
            <a:ext cx="4635893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0224" y="1681163"/>
            <a:ext cx="4645424" cy="823912"/>
          </a:xfrm>
        </p:spPr>
        <p:txBody>
          <a:bodyPr anchor="b"/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0224" y="2505075"/>
            <a:ext cx="4645424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BD3C45A0-210A-435E-B930-F42C6D027875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93836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996AED4A-9FEA-4E61-BEB8-BB84B9EF1D3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103643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42308BEC-D329-480D-914F-87612672810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67681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29" y="457200"/>
            <a:ext cx="362759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1658" y="987550"/>
            <a:ext cx="5694015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3274" y="2057400"/>
            <a:ext cx="3369089" cy="3811588"/>
          </a:xfrm>
        </p:spPr>
        <p:txBody>
          <a:bodyPr/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985AD022-16C1-4DA3-A321-FAA4EB575D22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55175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29" y="457200"/>
            <a:ext cx="362759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81658" y="987550"/>
            <a:ext cx="5694015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3274" y="2057400"/>
            <a:ext cx="3369089" cy="3811588"/>
          </a:xfrm>
        </p:spPr>
        <p:txBody>
          <a:bodyPr/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61F23F1C-3417-42C2-A10F-5FD3AE6DA9FF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22820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26" y="4367285"/>
            <a:ext cx="9700915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4726" y="987550"/>
            <a:ext cx="9700915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4732" y="5186516"/>
            <a:ext cx="9699450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94EA7C42-AD6B-424F-9BC2-CDA4C3FA2A7E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78705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26" y="365125"/>
            <a:ext cx="9700915" cy="3534344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4732" y="4489399"/>
            <a:ext cx="9699450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F3E999D5-1EB1-4545-A1F1-00C6B0342C6F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709899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6045" y="787400"/>
            <a:ext cx="560952" cy="584200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>
              <a:defRPr/>
            </a:pPr>
            <a:r>
              <a:rPr lang="en-US" sz="6000" dirty="0">
                <a:solidFill>
                  <a:prstClr val="white"/>
                </a:solidFill>
                <a:effectLst/>
                <a:cs typeface="Arial" pitchFamily="34" charset="0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28548" y="2743200"/>
            <a:ext cx="562727" cy="584200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>
              <a:defRPr/>
            </a:pPr>
            <a:r>
              <a:rPr lang="en-US" sz="6000" dirty="0">
                <a:solidFill>
                  <a:prstClr val="white"/>
                </a:solidFill>
                <a:effectLst/>
                <a:cs typeface="Arial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168" y="365126"/>
            <a:ext cx="8582031" cy="2992904"/>
          </a:xfrm>
        </p:spPr>
        <p:txBody>
          <a:bodyPr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87371" y="3365557"/>
            <a:ext cx="8074223" cy="548968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3296" y="4501729"/>
            <a:ext cx="9697987" cy="148949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1E7F4B50-E2C8-4ACA-8BB5-BD444C420E42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02532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26" y="2326974"/>
            <a:ext cx="9700915" cy="2511835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4732" y="4850582"/>
            <a:ext cx="9699450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60B4A2DE-A21D-47CD-B3AF-A195D1CCE07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70992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233686" y="1885950"/>
            <a:ext cx="271856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251715" y="2571750"/>
            <a:ext cx="2700557" cy="3589338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2614" y="1885950"/>
            <a:ext cx="2708759" cy="576262"/>
          </a:xfrm>
        </p:spPr>
        <p:txBody>
          <a:bodyPr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22813" y="2571750"/>
            <a:ext cx="2718494" cy="3589338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2493" y="1885950"/>
            <a:ext cx="2704952" cy="576262"/>
          </a:xfrm>
        </p:spPr>
        <p:txBody>
          <a:bodyPr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2493" y="2571750"/>
            <a:ext cx="2704952" cy="3589338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8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B85E4F73-76D0-4FB8-BB29-60CD4993044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28380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228891" y="4297503"/>
            <a:ext cx="271227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228891" y="2256354"/>
            <a:ext cx="271227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228891" y="4873890"/>
            <a:ext cx="2712273" cy="659189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15028" y="4297503"/>
            <a:ext cx="2703486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15028" y="2256354"/>
            <a:ext cx="270348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13805" y="4873889"/>
            <a:ext cx="2707065" cy="659189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99695" y="4297503"/>
            <a:ext cx="2704952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99693" y="2256354"/>
            <a:ext cx="270495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99577" y="4873887"/>
            <a:ext cx="2708534" cy="659189"/>
          </a:xfrm>
        </p:spPr>
        <p:txBody>
          <a:bodyPr anchor="t"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23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9E1B7D3D-6C3F-4118-ACCC-0A32FBA63DDC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30296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3AA27827-6F5E-4859-8614-C0A2D5BCDC05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3853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48957" y="365125"/>
            <a:ext cx="242522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3332" y="365125"/>
            <a:ext cx="713509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latin typeface="+mn-lt"/>
                <a:cs typeface="+mn-cs"/>
              </a:defRPr>
            </a:lvl1pPr>
          </a:lstStyle>
          <a:p>
            <a:pPr>
              <a:defRPr/>
            </a:pPr>
            <a:fld id="{9F018C5D-2F39-40B5-9DDB-48E9BDBE74B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307759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60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234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0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0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09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14401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0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0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252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3012" y="4755037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94809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77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77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615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44" y="2920977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96369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90" y="1630006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9566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0036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9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90" y="1630006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2632394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9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364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90" y="1630006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2550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5921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9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90" y="1630006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3035867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9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9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2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2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2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55747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0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09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0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558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287817573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02565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52A09-BA93-4248-9465-0BD077C8F9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57070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60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230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01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01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01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8237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0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0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248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3007" y="4755029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00420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77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77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613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39" y="2920969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1755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85" y="1629998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08131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32648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85" y="1629998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95221415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9362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85" y="1629998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0114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67992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85" y="1629998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71701736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48954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01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01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01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550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384864011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86482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52A09-BA93-4248-9465-0BD077C8F9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942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59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221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387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387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387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58790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0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0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241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2997" y="4755015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9525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77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77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602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30" y="2920955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6384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76" y="1629984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05058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90177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37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8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76" y="1629984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99158896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37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35252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76" y="1629984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8309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10304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37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8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76" y="1629984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96336242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77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37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05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05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05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06086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38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387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387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536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307881372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10178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52A09-BA93-4248-9465-0BD077C8F9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52898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54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184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312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312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312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5790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50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50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197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2962" y="4754940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621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70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70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589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11" y="2920880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67924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9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33" y="1629909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78432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8515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62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33" y="1629909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9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8E7A71F1-9102-4789-A51A-AA5C990F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65867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62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95DE896F-F044-434B-9469-65ED994B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04477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9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33" y="1629909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2678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5435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62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33" y="1629909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9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19016131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02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62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3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3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3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52454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312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312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312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4" y="4724461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429421650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00555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287690" y="-189268"/>
            <a:ext cx="658828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8464" y="339570"/>
            <a:ext cx="10676576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35466532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43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176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296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296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296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3558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43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43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181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2954" y="4754924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31735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64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64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589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03" y="2920864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59916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25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5" y="1629893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7579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56654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6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5" y="1629893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25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8E7A71F1-9102-4789-A51A-AA5C990F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72618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6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95DE896F-F044-434B-9469-65ED994B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66449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25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5" y="1629893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28359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84719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6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5" y="1629893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25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6410811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6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6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14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14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14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24783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296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296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296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4" y="4724445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413570534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0198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287690" y="-189268"/>
            <a:ext cx="658828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8464" y="339554"/>
            <a:ext cx="10676576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2047575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43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173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29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29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290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05220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39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39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175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2951" y="4754918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02674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59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59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589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00" y="2920858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11356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3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1" y="162988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1092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1301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1" y="162988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3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8E7A71F1-9102-4789-A51A-AA5C990F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59205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95DE896F-F044-434B-9469-65ED994B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8872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3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1" y="162988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82577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30093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21" y="162988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3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51433072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8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4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70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70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70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01430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29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290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29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4" y="4724439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220473038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17385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32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163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270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270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270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55166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29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29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155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2941" y="4754898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613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49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49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589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390" y="2920838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19329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7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4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12" y="162986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13061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3013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2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12" y="162986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4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8E7A71F1-9102-4789-A51A-AA5C990F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1859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2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72" y="2055812"/>
            <a:ext cx="6630669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95DE896F-F044-434B-9469-65ED994B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29094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7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4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12" y="162986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36633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4863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2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59" y="365129"/>
            <a:ext cx="510167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12" y="1629867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40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12269621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060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33" y="20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72" y="365129"/>
            <a:ext cx="663066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688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688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688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58307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27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270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270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4" y="4724419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89511516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05687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287690" y="-189268"/>
            <a:ext cx="658828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8464" y="339528"/>
            <a:ext cx="10676576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17625552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558" y="2130444"/>
            <a:ext cx="9560322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118" y="3886200"/>
            <a:ext cx="787320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184785"/>
      </p:ext>
    </p:extLst>
  </p:cSld>
  <p:clrMapOvr>
    <a:masterClrMapping/>
  </p:clrMapOvr>
  <p:transition advClick="0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B40C-8F7D-1040-9AFE-A9D49F78E0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92237"/>
      </p:ext>
    </p:extLst>
  </p:cSld>
  <p:clrMapOvr>
    <a:masterClrMapping/>
  </p:clrMapOvr>
  <p:transition advClick="0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70" y="4406919"/>
            <a:ext cx="956032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470" y="2906713"/>
            <a:ext cx="956032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259409"/>
      </p:ext>
    </p:extLst>
  </p:cSld>
  <p:clrMapOvr>
    <a:masterClrMapping/>
  </p:clrMapOvr>
  <p:transition advClick="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372" y="1600206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7448" y="1600206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12677"/>
      </p:ext>
    </p:extLst>
  </p:cSld>
  <p:clrMapOvr>
    <a:masterClrMapping/>
  </p:clrMapOvr>
  <p:transition advClick="0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535113"/>
            <a:ext cx="496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372" y="2174875"/>
            <a:ext cx="496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3544" y="1535113"/>
            <a:ext cx="49715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3544" y="2174875"/>
            <a:ext cx="49715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498517"/>
      </p:ext>
    </p:extLst>
  </p:cSld>
  <p:clrMapOvr>
    <a:masterClrMapping/>
  </p:clrMapOvr>
  <p:transition advClick="0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51064"/>
      </p:ext>
    </p:extLst>
  </p:cSld>
  <p:clrMapOvr>
    <a:masterClrMapping/>
  </p:clrMapOvr>
  <p:transition advClick="0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439432"/>
      </p:ext>
    </p:extLst>
  </p:cSld>
  <p:clrMapOvr>
    <a:masterClrMapping/>
  </p:clrMapOvr>
  <p:transition advClick="0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273050"/>
            <a:ext cx="37003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436" y="273069"/>
            <a:ext cx="62876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2" y="1435103"/>
            <a:ext cx="37003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41787"/>
      </p:ext>
    </p:extLst>
  </p:cSld>
  <p:clrMapOvr>
    <a:masterClrMapping/>
  </p:clrMapOvr>
  <p:transition advClick="0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576" y="4800600"/>
            <a:ext cx="674846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4576" y="612775"/>
            <a:ext cx="674846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576" y="5367338"/>
            <a:ext cx="674846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973155"/>
      </p:ext>
    </p:extLst>
  </p:cSld>
  <p:clrMapOvr>
    <a:masterClrMapping/>
  </p:clrMapOvr>
  <p:transition advClick="0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19692"/>
      </p:ext>
    </p:extLst>
  </p:cSld>
  <p:clrMapOvr>
    <a:masterClrMapping/>
  </p:clrMapOvr>
  <p:transition advClick="0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4392" y="274657"/>
            <a:ext cx="2530674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274657"/>
            <a:ext cx="7404563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547006"/>
      </p:ext>
    </p:extLst>
  </p:cSld>
  <p:clrMapOvr>
    <a:masterClrMapping/>
  </p:clrMapOvr>
  <p:transition advClick="0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558" y="2130440"/>
            <a:ext cx="9560322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118" y="3886200"/>
            <a:ext cx="787320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81145"/>
      </p:ext>
    </p:extLst>
  </p:cSld>
  <p:clrMapOvr>
    <a:masterClrMapping/>
  </p:clrMapOvr>
  <p:transition advClick="0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B40C-8F7D-1040-9AFE-A9D49F78E0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308376"/>
      </p:ext>
    </p:extLst>
  </p:cSld>
  <p:clrMapOvr>
    <a:masterClrMapping/>
  </p:clrMapOvr>
  <p:transition advClick="0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70" y="4406915"/>
            <a:ext cx="956032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470" y="2906713"/>
            <a:ext cx="956032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110192"/>
      </p:ext>
    </p:extLst>
  </p:cSld>
  <p:clrMapOvr>
    <a:masterClrMapping/>
  </p:clrMapOvr>
  <p:transition advClick="0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372" y="1600206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7448" y="1600206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386451"/>
      </p:ext>
    </p:extLst>
  </p:cSld>
  <p:clrMapOvr>
    <a:masterClrMapping/>
  </p:clrMapOvr>
  <p:transition advClick="0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535113"/>
            <a:ext cx="496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372" y="2174875"/>
            <a:ext cx="496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3544" y="1535113"/>
            <a:ext cx="49715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3544" y="2174875"/>
            <a:ext cx="49715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341564"/>
      </p:ext>
    </p:extLst>
  </p:cSld>
  <p:clrMapOvr>
    <a:masterClrMapping/>
  </p:clrMapOvr>
  <p:transition advClick="0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271221"/>
      </p:ext>
    </p:extLst>
  </p:cSld>
  <p:clrMapOvr>
    <a:masterClrMapping/>
  </p:clrMapOvr>
  <p:transition advClick="0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133108"/>
      </p:ext>
    </p:extLst>
  </p:cSld>
  <p:clrMapOvr>
    <a:masterClrMapping/>
  </p:clrMapOvr>
  <p:transition advClick="0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273050"/>
            <a:ext cx="37003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436" y="273065"/>
            <a:ext cx="62876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2" y="1435103"/>
            <a:ext cx="37003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472373"/>
      </p:ext>
    </p:extLst>
  </p:cSld>
  <p:clrMapOvr>
    <a:masterClrMapping/>
  </p:clrMapOvr>
  <p:transition advClick="0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576" y="4800600"/>
            <a:ext cx="674846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4576" y="612775"/>
            <a:ext cx="674846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576" y="5367338"/>
            <a:ext cx="674846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37112"/>
      </p:ext>
    </p:extLst>
  </p:cSld>
  <p:clrMapOvr>
    <a:masterClrMapping/>
  </p:clrMapOvr>
  <p:transition advClick="0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842837"/>
      </p:ext>
    </p:extLst>
  </p:cSld>
  <p:clrMapOvr>
    <a:masterClrMapping/>
  </p:clrMapOvr>
  <p:transition advClick="0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4392" y="274653"/>
            <a:ext cx="2530674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274653"/>
            <a:ext cx="7404563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714845"/>
      </p:ext>
    </p:extLst>
  </p:cSld>
  <p:clrMapOvr>
    <a:masterClrMapping/>
  </p:clrMapOvr>
  <p:transition advClick="0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558" y="2130434"/>
            <a:ext cx="9560322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118" y="3886200"/>
            <a:ext cx="787320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025679"/>
      </p:ext>
    </p:extLst>
  </p:cSld>
  <p:clrMapOvr>
    <a:masterClrMapping/>
  </p:clrMapOvr>
  <p:transition advClick="0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B40C-8F7D-1040-9AFE-A9D49F78E0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927421"/>
      </p:ext>
    </p:extLst>
  </p:cSld>
  <p:clrMapOvr>
    <a:masterClrMapping/>
  </p:clrMapOvr>
  <p:transition advClick="0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70" y="4406909"/>
            <a:ext cx="956032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470" y="2906713"/>
            <a:ext cx="956032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67422"/>
      </p:ext>
    </p:extLst>
  </p:cSld>
  <p:clrMapOvr>
    <a:masterClrMapping/>
  </p:clrMapOvr>
  <p:transition advClick="0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372" y="1600206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7448" y="1600206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543566"/>
      </p:ext>
    </p:extLst>
  </p:cSld>
  <p:clrMapOvr>
    <a:masterClrMapping/>
  </p:clrMapOvr>
  <p:transition advClick="0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535113"/>
            <a:ext cx="496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372" y="2174875"/>
            <a:ext cx="496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3544" y="1535113"/>
            <a:ext cx="49715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3544" y="2174875"/>
            <a:ext cx="49715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53224"/>
      </p:ext>
    </p:extLst>
  </p:cSld>
  <p:clrMapOvr>
    <a:masterClrMapping/>
  </p:clrMapOvr>
  <p:transition advClick="0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857755"/>
      </p:ext>
    </p:extLst>
  </p:cSld>
  <p:clrMapOvr>
    <a:masterClrMapping/>
  </p:clrMapOvr>
  <p:transition advClick="0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652236"/>
      </p:ext>
    </p:extLst>
  </p:cSld>
  <p:clrMapOvr>
    <a:masterClrMapping/>
  </p:clrMapOvr>
  <p:transition advClick="0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273050"/>
            <a:ext cx="37003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436" y="273059"/>
            <a:ext cx="62876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2" y="1435103"/>
            <a:ext cx="37003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165514"/>
      </p:ext>
    </p:extLst>
  </p:cSld>
  <p:clrMapOvr>
    <a:masterClrMapping/>
  </p:clrMapOvr>
  <p:transition advClick="0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576" y="4800600"/>
            <a:ext cx="674846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4576" y="612775"/>
            <a:ext cx="674846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576" y="5367338"/>
            <a:ext cx="674846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163888"/>
      </p:ext>
    </p:extLst>
  </p:cSld>
  <p:clrMapOvr>
    <a:masterClrMapping/>
  </p:clrMapOvr>
  <p:transition advClick="0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231705"/>
      </p:ext>
    </p:extLst>
  </p:cSld>
  <p:clrMapOvr>
    <a:masterClrMapping/>
  </p:clrMapOvr>
  <p:transition advClick="0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4392" y="274647"/>
            <a:ext cx="2530674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274647"/>
            <a:ext cx="7404563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560580"/>
      </p:ext>
    </p:extLst>
  </p:cSld>
  <p:clrMapOvr>
    <a:masterClrMapping/>
  </p:clrMapOvr>
  <p:transition advClick="0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558" y="2130426"/>
            <a:ext cx="9560322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116" y="3886200"/>
            <a:ext cx="787320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875155"/>
      </p:ext>
    </p:extLst>
  </p:cSld>
  <p:clrMapOvr>
    <a:masterClrMapping/>
  </p:clrMapOvr>
  <p:transition advClick="0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B40C-8F7D-1040-9AFE-A9D49F78E0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03101"/>
      </p:ext>
    </p:extLst>
  </p:cSld>
  <p:clrMapOvr>
    <a:masterClrMapping/>
  </p:clrMapOvr>
  <p:transition advClick="0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70" y="4406901"/>
            <a:ext cx="956032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470" y="2906713"/>
            <a:ext cx="956032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921972"/>
      </p:ext>
    </p:extLst>
  </p:cSld>
  <p:clrMapOvr>
    <a:masterClrMapping/>
  </p:clrMapOvr>
  <p:transition advClick="0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372" y="1600201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7448" y="1600201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14101"/>
      </p:ext>
    </p:extLst>
  </p:cSld>
  <p:clrMapOvr>
    <a:masterClrMapping/>
  </p:clrMapOvr>
  <p:transition advClick="0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535113"/>
            <a:ext cx="496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372" y="2174875"/>
            <a:ext cx="496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3543" y="1535113"/>
            <a:ext cx="49715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3543" y="2174875"/>
            <a:ext cx="49715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352580"/>
      </p:ext>
    </p:extLst>
  </p:cSld>
  <p:clrMapOvr>
    <a:masterClrMapping/>
  </p:clrMapOvr>
  <p:transition advClick="0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06476"/>
      </p:ext>
    </p:extLst>
  </p:cSld>
  <p:clrMapOvr>
    <a:masterClrMapping/>
  </p:clrMapOvr>
  <p:transition advClick="0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569853"/>
      </p:ext>
    </p:extLst>
  </p:cSld>
  <p:clrMapOvr>
    <a:masterClrMapping/>
  </p:clrMapOvr>
  <p:transition advClick="0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273050"/>
            <a:ext cx="37003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436" y="273051"/>
            <a:ext cx="62876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2" y="1435101"/>
            <a:ext cx="37003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757931"/>
      </p:ext>
    </p:extLst>
  </p:cSld>
  <p:clrMapOvr>
    <a:masterClrMapping/>
  </p:clrMapOvr>
  <p:transition advClick="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576" y="4800600"/>
            <a:ext cx="674846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4576" y="612775"/>
            <a:ext cx="674846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576" y="5367338"/>
            <a:ext cx="674846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289859"/>
      </p:ext>
    </p:extLst>
  </p:cSld>
  <p:clrMapOvr>
    <a:masterClrMapping/>
  </p:clrMapOvr>
  <p:transition advClick="0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38462"/>
      </p:ext>
    </p:extLst>
  </p:cSld>
  <p:clrMapOvr>
    <a:masterClrMapping/>
  </p:clrMapOvr>
  <p:transition advClick="0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4392" y="274639"/>
            <a:ext cx="2530674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274639"/>
            <a:ext cx="7404563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E35D-300D-4C8F-B3B8-624E5BCB92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136337"/>
      </p:ext>
    </p:extLst>
  </p:cSld>
  <p:clrMapOvr>
    <a:masterClrMapping/>
  </p:clrMapOvr>
  <p:transition advClick="0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70C67-4150-4956-8729-9415F8BA8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960" y="2708920"/>
            <a:ext cx="8435579" cy="1944216"/>
          </a:xfrm>
        </p:spPr>
        <p:txBody>
          <a:bodyPr anchor="ctr"/>
          <a:lstStyle>
            <a:lvl1pPr algn="ctr">
              <a:defRPr sz="6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D67B7FC-7BD6-47E1-BA5F-22C947BEF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230" y="5085184"/>
            <a:ext cx="4314427" cy="935682"/>
          </a:xfrm>
        </p:spPr>
        <p:txBody>
          <a:bodyPr anchor="ctr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52907A-3CB0-4790-A989-C433C4D1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01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8F11FA0-CB36-4653-B24F-0D8BECF0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01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F48B60-676B-471F-8CB5-EDE5EBB2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01"/>
            <a:ext cx="2530674" cy="365125"/>
          </a:xfrm>
        </p:spPr>
        <p:txBody>
          <a:bodyPr/>
          <a:lstStyle/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53040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60" y="2852936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960" y="504703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54202" y="1392248"/>
            <a:ext cx="6010144" cy="4067267"/>
          </a:xfrm>
        </p:spPr>
        <p:txBody>
          <a:bodyPr wrap="square">
            <a:spAutoFit/>
          </a:bodyPr>
          <a:lstStyle>
            <a:lvl1pPr marL="0" indent="0">
              <a:buNone/>
              <a:defRPr sz="28700" b="1" kern="0" spc="1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6703007" y="4755029"/>
            <a:ext cx="828221" cy="99753"/>
          </a:xfrm>
          <a:prstGeom prst="rect">
            <a:avLst/>
          </a:prstGeom>
          <a:solidFill>
            <a:srgbClr val="935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3529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E20C6-1B1C-461A-BEE2-33AB72A1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77" y="1018880"/>
            <a:ext cx="4303803" cy="1709539"/>
          </a:xfrm>
        </p:spPr>
        <p:txBody>
          <a:bodyPr anchor="b"/>
          <a:lstStyle>
            <a:lvl1pPr>
              <a:defRPr sz="60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E7FA11-B4D1-46FE-8CB0-523566563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977" y="3212976"/>
            <a:ext cx="4303803" cy="1042614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2F688A-88C7-41EC-8D1B-DE4800AD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29A666-1BD0-4A7D-8187-AC685D44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BFC625-9580-4818-A170-98C4E6A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38C313AD-DADB-4065-B469-1688801CCE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6613" y="1893737"/>
            <a:ext cx="6010143" cy="4067267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 algn="r">
              <a:buNone/>
              <a:defRPr lang="en-US" sz="28700" b="1" kern="0" spc="10" baseline="0" dirty="0">
                <a:solidFill>
                  <a:srgbClr val="935AE9"/>
                </a:solidFill>
                <a:latin typeface="Arial Black" panose="020B0A04020102020204" pitchFamily="34" charset="0"/>
              </a:defRPr>
            </a:lvl1pPr>
          </a:lstStyle>
          <a:p>
            <a:pPr marL="228600" lvl="0" indent="-228600"/>
            <a:r>
              <a:rPr lang="en-US" dirty="0"/>
              <a:t>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332297E-EF6D-4FDD-96E6-ACE1CE56D479}"/>
              </a:ext>
            </a:extLst>
          </p:cNvPr>
          <p:cNvSpPr/>
          <p:nvPr userDrawn="1"/>
        </p:nvSpPr>
        <p:spPr>
          <a:xfrm>
            <a:off x="309439" y="2920969"/>
            <a:ext cx="828221" cy="9975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65146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FCF28014-3E65-4185-8A61-41CF48BFD1D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85" y="1629998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5290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43CB7BFF-90FC-4B9C-A382-CCC66253A07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4" y="2060848"/>
            <a:ext cx="9700915" cy="38884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0301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="" xmlns:a16="http://schemas.microsoft.com/office/drawing/2014/main" id="{E1E1B251-8F17-4766-B4A3-AC613630B53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85" y="1629998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63126720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="" xmlns:a16="http://schemas.microsoft.com/office/drawing/2014/main" id="{1BD1CB4F-4AF3-4F7D-902E-BAF88F7ED72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66" y="2055812"/>
            <a:ext cx="6630670" cy="38934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5006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03529427-52AB-4656-9D6F-917E978B9BC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62" y="365129"/>
            <a:ext cx="81719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="" xmlns:a16="http://schemas.microsoft.com/office/drawing/2014/main" id="{7FE1E8C5-1D73-4362-8287-0FBC5752C1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85" y="1629998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13814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7CDAECDE-B9F3-430C-8E29-41EA67EF66F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10074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w/ Nber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="" xmlns:a16="http://schemas.microsoft.com/office/drawing/2014/main" id="{5BB9F8C0-F7AF-4F69-8368-B77912D5241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289" y="365129"/>
            <a:ext cx="5101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5108B4F-6DCF-4C31-9E72-BA4F0AB127A6}"/>
              </a:ext>
            </a:extLst>
          </p:cNvPr>
          <p:cNvSpPr/>
          <p:nvPr userDrawn="1"/>
        </p:nvSpPr>
        <p:spPr>
          <a:xfrm>
            <a:off x="1040185" y="1629998"/>
            <a:ext cx="828221" cy="997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="" xmlns:a16="http://schemas.microsoft.com/office/drawing/2014/main" id="{C268EA9E-D57B-4237-A9D1-EAE6115C19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19813" y="-230809"/>
            <a:ext cx="3022097" cy="2003625"/>
          </a:xfrm>
        </p:spPr>
        <p:txBody>
          <a:bodyPr wrap="square">
            <a:spAutoFit/>
          </a:bodyPr>
          <a:lstStyle>
            <a:lvl1pPr marL="0" indent="0" algn="r">
              <a:buNone/>
              <a:defRPr sz="13800" b="1">
                <a:solidFill>
                  <a:srgbClr val="935AE9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74852719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Content and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="" xmlns:a16="http://schemas.microsoft.com/office/drawing/2014/main" id="{6F70ED3E-DC11-46D8-B58F-742B498522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018191"/>
            <a:ext cx="11244626" cy="83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1" y="0"/>
                </a:moveTo>
                <a:cubicBezTo>
                  <a:pt x="16950" y="0"/>
                  <a:pt x="16819" y="1095"/>
                  <a:pt x="16748" y="2888"/>
                </a:cubicBezTo>
                <a:lnTo>
                  <a:pt x="16401" y="11964"/>
                </a:lnTo>
                <a:cubicBezTo>
                  <a:pt x="16342" y="13428"/>
                  <a:pt x="16235" y="14345"/>
                  <a:pt x="16118" y="14345"/>
                </a:cubicBezTo>
                <a:lnTo>
                  <a:pt x="0" y="14345"/>
                </a:lnTo>
                <a:lnTo>
                  <a:pt x="0" y="21600"/>
                </a:lnTo>
                <a:lnTo>
                  <a:pt x="21595" y="21600"/>
                </a:lnTo>
                <a:lnTo>
                  <a:pt x="21595" y="14345"/>
                </a:lnTo>
                <a:lnTo>
                  <a:pt x="21600" y="14"/>
                </a:lnTo>
                <a:lnTo>
                  <a:pt x="17091" y="14"/>
                </a:lnTo>
                <a:close/>
              </a:path>
            </a:pathLst>
          </a:custGeom>
          <a:solidFill>
            <a:srgbClr val="935AE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B5DCFEC-D21C-4979-AD98-CAFDCD79EC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67" y="151"/>
            <a:ext cx="3843508" cy="5016843"/>
          </a:xfrm>
          <a:custGeom>
            <a:avLst/>
            <a:gdLst>
              <a:gd name="connsiteX0" fmla="*/ 218687 w 4166287"/>
              <a:gd name="connsiteY0" fmla="*/ 0 h 5016843"/>
              <a:gd name="connsiteX1" fmla="*/ 4166287 w 4166287"/>
              <a:gd name="connsiteY1" fmla="*/ 0 h 5016843"/>
              <a:gd name="connsiteX2" fmla="*/ 4166287 w 4166287"/>
              <a:gd name="connsiteY2" fmla="*/ 4994526 h 5016843"/>
              <a:gd name="connsiteX3" fmla="*/ 4147340 w 4166287"/>
              <a:gd name="connsiteY3" fmla="*/ 4997417 h 5016843"/>
              <a:gd name="connsiteX4" fmla="*/ 3762632 w 4166287"/>
              <a:gd name="connsiteY4" fmla="*/ 5016843 h 5016843"/>
              <a:gd name="connsiteX5" fmla="*/ 0 w 4166287"/>
              <a:gd name="connsiteY5" fmla="*/ 1254210 h 5016843"/>
              <a:gd name="connsiteX6" fmla="*/ 169160 w 4166287"/>
              <a:gd name="connsiteY6" fmla="*/ 135318 h 501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6287" h="5016843">
                <a:moveTo>
                  <a:pt x="218687" y="0"/>
                </a:moveTo>
                <a:lnTo>
                  <a:pt x="4166287" y="0"/>
                </a:lnTo>
                <a:lnTo>
                  <a:pt x="4166287" y="4994526"/>
                </a:lnTo>
                <a:lnTo>
                  <a:pt x="4147340" y="4997417"/>
                </a:lnTo>
                <a:cubicBezTo>
                  <a:pt x="4020851" y="5010263"/>
                  <a:pt x="3892510" y="5016843"/>
                  <a:pt x="3762632" y="5016843"/>
                </a:cubicBezTo>
                <a:cubicBezTo>
                  <a:pt x="1684587" y="5016843"/>
                  <a:pt x="0" y="3332255"/>
                  <a:pt x="0" y="1254210"/>
                </a:cubicBezTo>
                <a:cubicBezTo>
                  <a:pt x="0" y="864577"/>
                  <a:pt x="59223" y="488776"/>
                  <a:pt x="169160" y="13531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6" y="365129"/>
            <a:ext cx="663067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188819"/>
            <a:ext cx="2530674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188819"/>
            <a:ext cx="379601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188819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95481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#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2C1D42-6617-4BEE-98E5-BA7C91BA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714" y="-38694"/>
            <a:ext cx="7213468" cy="1325563"/>
          </a:xfr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264C9-A85A-4EAB-ABF5-1F23772B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7280" y="1286872"/>
            <a:ext cx="6311901" cy="1325563"/>
          </a:xfrm>
        </p:spPr>
        <p:txBody>
          <a:bodyPr>
            <a:normAutofit/>
          </a:bodyPr>
          <a:lstStyle>
            <a:lvl1pPr marL="0" indent="0" algn="just">
              <a:buNone/>
              <a:defRPr sz="2000" cap="all" baseline="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CADAF-68B5-4AE6-A7BF-B41A96E7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3261" y="6448401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0BAC43-A15B-4524-B559-F5C89AB8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714" y="6448401"/>
            <a:ext cx="379601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A0BDDA-974C-4553-B192-00D80DAA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3503" y="6448401"/>
            <a:ext cx="2530674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0B821264-AC07-4573-9198-981E2606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8717" y="4724550"/>
            <a:ext cx="3289290" cy="1463675"/>
          </a:xfrm>
        </p:spPr>
        <p:txBody>
          <a:bodyPr anchor="ctr">
            <a:normAutofit/>
          </a:bodyPr>
          <a:lstStyle>
            <a:lvl1pPr marL="0" indent="0" algn="just">
              <a:buNone/>
              <a:defRPr sz="1800" cap="all" baseline="0"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164103424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DDE6-2F8A-471E-A518-BB13DA06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946C1B7-14B4-4C6B-8DF9-AFB9829E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749B972-84A1-4343-BCEB-B050BA69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8FF48D-D008-47E7-B3ED-D6F0B4FF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5CB3F-26C9-44D7-A7CB-40F86C5CE4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412765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52A09-BA93-4248-9465-0BD077C8F9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427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1.xml"/><Relationship Id="rId13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60.xml"/><Relationship Id="rId12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58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57.xml"/><Relationship Id="rId9" Type="http://schemas.openxmlformats.org/officeDocument/2006/relationships/slideLayout" Target="../slideLayouts/slideLayout162.xml"/><Relationship Id="rId14" Type="http://schemas.openxmlformats.org/officeDocument/2006/relationships/slideLayout" Target="../slideLayouts/slideLayout16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7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2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216.xml"/><Relationship Id="rId15" Type="http://schemas.openxmlformats.org/officeDocument/2006/relationships/theme" Target="../theme/theme17.xml"/><Relationship Id="rId10" Type="http://schemas.openxmlformats.org/officeDocument/2006/relationships/slideLayout" Target="../slideLayouts/slideLayout221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slideLayout" Target="../slideLayouts/slideLayout2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11" y="365129"/>
            <a:ext cx="96994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74011" y="1825625"/>
            <a:ext cx="969949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980" y="6356473"/>
            <a:ext cx="25296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6132" y="6356473"/>
            <a:ext cx="3795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62" y="6356473"/>
            <a:ext cx="2529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BA780D9-ED26-4275-9BDC-75075BCBE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7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 cap="all">
          <a:solidFill>
            <a:srgbClr val="404040"/>
          </a:solidFill>
          <a:latin typeface="+mn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08" y="365129"/>
            <a:ext cx="96994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74008" y="1825625"/>
            <a:ext cx="969949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980" y="6356469"/>
            <a:ext cx="25296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6132" y="6356469"/>
            <a:ext cx="3795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62" y="6356469"/>
            <a:ext cx="2529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44A83F4-6727-46A2-BBA5-4EF476D7C3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1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 cap="all">
          <a:solidFill>
            <a:srgbClr val="404040"/>
          </a:solidFill>
          <a:latin typeface="+mn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404040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1247438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372" y="533400"/>
            <a:ext cx="10122694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00200"/>
            <a:ext cx="10122694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1247438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375" y="18288"/>
            <a:ext cx="3561689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17789" y="18288"/>
            <a:ext cx="5061347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72865" y="18288"/>
            <a:ext cx="1312201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C8BA0E0-9998-414D-84DC-B2A7852DD00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765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5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5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560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560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560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78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4006" y="365129"/>
            <a:ext cx="96994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3205" y="1825625"/>
            <a:ext cx="944032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3971" y="6356457"/>
            <a:ext cx="252961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latin typeface="Corbe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6128" y="6356457"/>
            <a:ext cx="379530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Corbe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43862" y="6356457"/>
            <a:ext cx="252960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latin typeface="Corbe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FFD5DE-1E8B-46CF-939C-DF11D417D099}" type="slidenum">
              <a:rPr lang="id-ID">
                <a:solidFill>
                  <a:prstClr val="white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d-ID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8432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hf sldNum="0"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rbel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508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508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508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67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500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500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500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97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486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486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486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51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411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411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411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95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395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395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395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51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389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389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389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151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369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369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369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73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372" y="274638"/>
            <a:ext cx="1012269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00206"/>
            <a:ext cx="101226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372" y="6356369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2877" y="6356369"/>
            <a:ext cx="35616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0664" y="6356369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21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advClick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372" y="274638"/>
            <a:ext cx="1012269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00206"/>
            <a:ext cx="101226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372" y="6356365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2877" y="6356365"/>
            <a:ext cx="35616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0664" y="6356365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59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advClick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372" y="274638"/>
            <a:ext cx="1012269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00206"/>
            <a:ext cx="101226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372" y="6356359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2877" y="6356359"/>
            <a:ext cx="35616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0664" y="6356359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61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 advClick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372" y="274638"/>
            <a:ext cx="1012269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00201"/>
            <a:ext cx="101226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372" y="6356351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53C9B-5D53-AC48-A185-DE4FD6ED65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2875" y="6356351"/>
            <a:ext cx="35616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0664" y="6356351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B8DA6-A580-462F-BEC7-C9425A91E2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18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 advClick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E92820E-F81D-4DFD-8733-1D24A4D6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64" y="365129"/>
            <a:ext cx="97009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B584069-DA73-4ED1-8EA9-C3006B8E9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264" y="1825625"/>
            <a:ext cx="97009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C7D7BE-CE32-4BF8-BBEB-E4E9D6548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3261" y="6356500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335E2F-C15A-4548-80F5-181D09C6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5714" y="6356500"/>
            <a:ext cx="3796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E0BA0-643A-4B18-BC5E-12B02C3A0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503" y="6356500"/>
            <a:ext cx="2530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21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pmp.dikdasmen.kemdikbud.go.id/pengiriman/progres/2/080300" TargetMode="External"/><Relationship Id="rId13" Type="http://schemas.openxmlformats.org/officeDocument/2006/relationships/hyperlink" Target="http://pmp.dikdasmen.kemdikbud.go.id/pengiriman/progres/2/081300" TargetMode="External"/><Relationship Id="rId18" Type="http://schemas.openxmlformats.org/officeDocument/2006/relationships/hyperlink" Target="http://pmp.dikdasmen.kemdikbud.go.id/pengiriman/progres/2/080100" TargetMode="External"/><Relationship Id="rId3" Type="http://schemas.openxmlformats.org/officeDocument/2006/relationships/hyperlink" Target="http://pmp.dikdasmen.kemdikbud.go.id/pengiriman/progres/2/086400" TargetMode="External"/><Relationship Id="rId7" Type="http://schemas.openxmlformats.org/officeDocument/2006/relationships/hyperlink" Target="http://pmp.dikdasmen.kemdikbud.go.id/pengiriman/progres/2/080800" TargetMode="External"/><Relationship Id="rId12" Type="http://schemas.openxmlformats.org/officeDocument/2006/relationships/hyperlink" Target="http://pmp.dikdasmen.kemdikbud.go.id/pengiriman/progres/2/080600" TargetMode="External"/><Relationship Id="rId17" Type="http://schemas.openxmlformats.org/officeDocument/2006/relationships/hyperlink" Target="http://pmp.dikdasmen.kemdikbud.go.id/pengiriman/progres/2/086000" TargetMode="External"/><Relationship Id="rId2" Type="http://schemas.openxmlformats.org/officeDocument/2006/relationships/hyperlink" Target="http://pmp.dikdasmen.kemdikbud.go.id/pengiriman/progres/2/086300" TargetMode="External"/><Relationship Id="rId16" Type="http://schemas.openxmlformats.org/officeDocument/2006/relationships/hyperlink" Target="http://pmp.dikdasmen.kemdikbud.go.id/pengiriman/progres/2/081200" TargetMode="External"/><Relationship Id="rId20" Type="http://schemas.openxmlformats.org/officeDocument/2006/relationships/hyperlink" Target="http://pmp.dikdasmen.kemdikbud.go.id/pengiriman/progres/2/081000" TargetMode="External"/><Relationship Id="rId1" Type="http://schemas.openxmlformats.org/officeDocument/2006/relationships/slideLayout" Target="../slideLayouts/slideLayout30.xml"/><Relationship Id="rId6" Type="http://schemas.openxmlformats.org/officeDocument/2006/relationships/hyperlink" Target="http://pmp.dikdasmen.kemdikbud.go.id/pengiriman/progres/2/086100" TargetMode="External"/><Relationship Id="rId11" Type="http://schemas.openxmlformats.org/officeDocument/2006/relationships/hyperlink" Target="http://pmp.dikdasmen.kemdikbud.go.id/pengiriman/progres/2/080500" TargetMode="External"/><Relationship Id="rId5" Type="http://schemas.openxmlformats.org/officeDocument/2006/relationships/hyperlink" Target="http://pmp.dikdasmen.kemdikbud.go.id/pengiriman/progres/2/080200" TargetMode="External"/><Relationship Id="rId15" Type="http://schemas.openxmlformats.org/officeDocument/2006/relationships/hyperlink" Target="http://pmp.dikdasmen.kemdikbud.go.id/pengiriman/progres/2/080400" TargetMode="External"/><Relationship Id="rId10" Type="http://schemas.openxmlformats.org/officeDocument/2006/relationships/hyperlink" Target="http://pmp.dikdasmen.kemdikbud.go.id/pengiriman/progres/2/080700" TargetMode="External"/><Relationship Id="rId19" Type="http://schemas.openxmlformats.org/officeDocument/2006/relationships/hyperlink" Target="http://pmp.dikdasmen.kemdikbud.go.id/pengiriman/progres/2/086600" TargetMode="External"/><Relationship Id="rId4" Type="http://schemas.openxmlformats.org/officeDocument/2006/relationships/hyperlink" Target="http://pmp.dikdasmen.kemdikbud.go.id/pengiriman/progres/2/086200" TargetMode="External"/><Relationship Id="rId9" Type="http://schemas.openxmlformats.org/officeDocument/2006/relationships/hyperlink" Target="http://pmp.dikdasmen.kemdikbud.go.id/pengiriman/progres/2/081100" TargetMode="External"/><Relationship Id="rId14" Type="http://schemas.openxmlformats.org/officeDocument/2006/relationships/hyperlink" Target="http://pmp.dikdasmen.kemdikbud.go.id/pengiriman/progres/2/08650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8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0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0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0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0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9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9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89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89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ctrTitle"/>
          </p:nvPr>
        </p:nvSpPr>
        <p:spPr>
          <a:xfrm>
            <a:off x="470421" y="2852744"/>
            <a:ext cx="10180564" cy="2016125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4500" dirty="0" err="1" smtClean="0"/>
              <a:t>Upaya</a:t>
            </a:r>
            <a:r>
              <a:rPr lang="en-US" sz="4500" dirty="0" smtClean="0"/>
              <a:t> </a:t>
            </a:r>
            <a:r>
              <a:rPr lang="en-US" sz="4500" dirty="0" err="1" smtClean="0"/>
              <a:t>Peningkatan</a:t>
            </a:r>
            <a:r>
              <a:rPr lang="en-US" sz="4500" dirty="0" smtClean="0"/>
              <a:t> </a:t>
            </a:r>
            <a:r>
              <a:rPr lang="en-US" sz="4500" dirty="0" err="1" smtClean="0"/>
              <a:t>mutu</a:t>
            </a:r>
            <a:r>
              <a:rPr lang="en-US" sz="4500" dirty="0" smtClean="0"/>
              <a:t> </a:t>
            </a:r>
            <a:r>
              <a:rPr lang="en-US" sz="4500" dirty="0" err="1" smtClean="0"/>
              <a:t>pendidikan</a:t>
            </a:r>
            <a:r>
              <a:rPr lang="en-US" sz="4500" dirty="0" smtClean="0"/>
              <a:t> di </a:t>
            </a:r>
            <a:r>
              <a:rPr lang="en-US" sz="4500" dirty="0" err="1" smtClean="0"/>
              <a:t>sumatera</a:t>
            </a:r>
            <a:r>
              <a:rPr lang="en-US" sz="4500" dirty="0" smtClean="0"/>
              <a:t> </a:t>
            </a:r>
            <a:r>
              <a:rPr lang="en-US" sz="4500" dirty="0" err="1" smtClean="0"/>
              <a:t>barat</a:t>
            </a:r>
            <a:endParaRPr lang="id-ID" sz="4500" dirty="0" smtClean="0"/>
          </a:p>
        </p:txBody>
      </p:sp>
      <p:sp>
        <p:nvSpPr>
          <p:cNvPr id="5" name="Subtitle 6">
            <a:extLst>
              <a:ext uri="{FF2B5EF4-FFF2-40B4-BE49-F238E27FC236}">
                <a16:creationId xmlns:a16="http://schemas.microsoft.com/office/drawing/2014/main" xmlns="" id="{E6DCAC89-5D68-4BB2-9B66-DFA32988EB16}"/>
              </a:ext>
            </a:extLst>
          </p:cNvPr>
          <p:cNvSpPr txBox="1">
            <a:spLocks/>
          </p:cNvSpPr>
          <p:nvPr/>
        </p:nvSpPr>
        <p:spPr bwMode="auto">
          <a:xfrm>
            <a:off x="4633119" y="5067719"/>
            <a:ext cx="6553200" cy="1333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None/>
              <a:defRPr sz="2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b="1" dirty="0" err="1" smtClean="0"/>
              <a:t>Lpmp</a:t>
            </a:r>
            <a:r>
              <a:rPr lang="en-US" b="1" dirty="0" smtClean="0"/>
              <a:t> </a:t>
            </a:r>
            <a:r>
              <a:rPr lang="en-US" b="1" dirty="0" err="1" smtClean="0"/>
              <a:t>sumatera</a:t>
            </a:r>
            <a:r>
              <a:rPr lang="en-US" b="1" dirty="0" smtClean="0"/>
              <a:t> </a:t>
            </a:r>
            <a:r>
              <a:rPr lang="en-US" b="1" dirty="0" err="1" smtClean="0"/>
              <a:t>barat</a:t>
            </a:r>
            <a:endParaRPr lang="en-US" b="1" dirty="0" smtClean="0"/>
          </a:p>
          <a:p>
            <a:pPr>
              <a:spcBef>
                <a:spcPts val="0"/>
              </a:spcBef>
            </a:pPr>
            <a:r>
              <a:rPr lang="en-US" sz="1800" b="1" dirty="0" smtClean="0"/>
              <a:t>D</a:t>
            </a:r>
            <a:r>
              <a:rPr lang="id-ID" sz="1800" b="1" dirty="0" smtClean="0"/>
              <a:t>irektorat jenderal pendidikan dasar dan menengah</a:t>
            </a:r>
          </a:p>
          <a:p>
            <a:pPr>
              <a:spcBef>
                <a:spcPts val="0"/>
              </a:spcBef>
            </a:pPr>
            <a:r>
              <a:rPr lang="en-US" sz="2000" b="1" dirty="0" smtClean="0"/>
              <a:t>K</a:t>
            </a:r>
            <a:r>
              <a:rPr lang="id-ID" sz="2000" b="1" dirty="0" smtClean="0"/>
              <a:t>ementerian Pendidikan dan kebudayaan</a:t>
            </a:r>
            <a:endParaRPr lang="en-US" sz="2000" b="1" dirty="0"/>
          </a:p>
        </p:txBody>
      </p:sp>
      <p:pic>
        <p:nvPicPr>
          <p:cNvPr id="6" name="Gambar 2">
            <a:extLst>
              <a:ext uri="{FF2B5EF4-FFF2-40B4-BE49-F238E27FC236}">
                <a16:creationId xmlns:a16="http://schemas.microsoft.com/office/drawing/2014/main" xmlns="" id="{DB057AE7-F96A-4586-A392-36C996197F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146" y="685800"/>
            <a:ext cx="1272868" cy="899878"/>
          </a:xfrm>
          <a:prstGeom prst="rect">
            <a:avLst/>
          </a:prstGeom>
        </p:spPr>
      </p:pic>
      <p:sp>
        <p:nvSpPr>
          <p:cNvPr id="7" name="Kotak Teks 8">
            <a:extLst>
              <a:ext uri="{FF2B5EF4-FFF2-40B4-BE49-F238E27FC236}">
                <a16:creationId xmlns:a16="http://schemas.microsoft.com/office/drawing/2014/main" xmlns="" id="{2C81BEB9-192B-4D01-8B20-490632C2768A}"/>
              </a:ext>
            </a:extLst>
          </p:cNvPr>
          <p:cNvSpPr txBox="1"/>
          <p:nvPr/>
        </p:nvSpPr>
        <p:spPr>
          <a:xfrm>
            <a:off x="975519" y="751582"/>
            <a:ext cx="6248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latin typeface="Century Gothic" panose="020B0502020202020204" pitchFamily="34" charset="0"/>
              </a:rPr>
              <a:t>Rakor</a:t>
            </a:r>
            <a:r>
              <a:rPr lang="en-US" sz="1600" b="1" dirty="0" smtClean="0">
                <a:latin typeface="Century Gothic" panose="020B0502020202020204" pitchFamily="34" charset="0"/>
              </a:rPr>
              <a:t> </a:t>
            </a:r>
            <a:r>
              <a:rPr lang="en-US" sz="1600" b="1" dirty="0" err="1" smtClean="0">
                <a:latin typeface="Century Gothic" panose="020B0502020202020204" pitchFamily="34" charset="0"/>
              </a:rPr>
              <a:t>Bersama</a:t>
            </a:r>
            <a:r>
              <a:rPr lang="en-US" sz="1600" b="1" dirty="0" smtClean="0">
                <a:latin typeface="Century Gothic" panose="020B0502020202020204" pitchFamily="34" charset="0"/>
              </a:rPr>
              <a:t> </a:t>
            </a:r>
            <a:r>
              <a:rPr lang="en-US" sz="1600" b="1" dirty="0" err="1" smtClean="0">
                <a:latin typeface="Century Gothic" panose="020B0502020202020204" pitchFamily="34" charset="0"/>
              </a:rPr>
              <a:t>Cabang</a:t>
            </a:r>
            <a:r>
              <a:rPr lang="en-US" sz="1600" b="1" dirty="0" smtClean="0">
                <a:latin typeface="Century Gothic" panose="020B0502020202020204" pitchFamily="34" charset="0"/>
              </a:rPr>
              <a:t> </a:t>
            </a:r>
            <a:r>
              <a:rPr lang="en-US" sz="1600" b="1" dirty="0" err="1" smtClean="0">
                <a:latin typeface="Century Gothic" panose="020B0502020202020204" pitchFamily="34" charset="0"/>
              </a:rPr>
              <a:t>Dinas</a:t>
            </a:r>
            <a:r>
              <a:rPr lang="en-US" sz="1600" b="1" dirty="0" smtClean="0">
                <a:latin typeface="Century Gothic" panose="020B0502020202020204" pitchFamily="34" charset="0"/>
              </a:rPr>
              <a:t> </a:t>
            </a:r>
            <a:r>
              <a:rPr lang="en-US" sz="1600" b="1" dirty="0" err="1" smtClean="0">
                <a:latin typeface="Century Gothic" panose="020B0502020202020204" pitchFamily="34" charset="0"/>
              </a:rPr>
              <a:t>serta</a:t>
            </a:r>
            <a:r>
              <a:rPr lang="en-US" sz="1600" b="1" dirty="0" smtClean="0">
                <a:latin typeface="Century Gothic" panose="020B0502020202020204" pitchFamily="34" charset="0"/>
              </a:rPr>
              <a:t> </a:t>
            </a:r>
            <a:r>
              <a:rPr lang="en-US" sz="1600" b="1" dirty="0" err="1" smtClean="0">
                <a:latin typeface="Century Gothic" panose="020B0502020202020204" pitchFamily="34" charset="0"/>
              </a:rPr>
              <a:t>Kepala</a:t>
            </a:r>
            <a:r>
              <a:rPr lang="en-US" sz="1600" b="1" dirty="0" smtClean="0">
                <a:latin typeface="Century Gothic" panose="020B0502020202020204" pitchFamily="34" charset="0"/>
              </a:rPr>
              <a:t> SMKN </a:t>
            </a:r>
            <a:r>
              <a:rPr lang="en-US" sz="1600" b="1" dirty="0" err="1" smtClean="0">
                <a:latin typeface="Century Gothic" panose="020B0502020202020204" pitchFamily="34" charset="0"/>
              </a:rPr>
              <a:t>dan</a:t>
            </a:r>
            <a:r>
              <a:rPr lang="en-US" sz="1600" b="1" dirty="0" smtClean="0">
                <a:latin typeface="Century Gothic" panose="020B0502020202020204" pitchFamily="34" charset="0"/>
              </a:rPr>
              <a:t> SLBN se Sumatera Barat</a:t>
            </a:r>
          </a:p>
          <a:p>
            <a:r>
              <a:rPr lang="en-US" sz="1600" b="1" dirty="0" smtClean="0">
                <a:latin typeface="Century Gothic" panose="020B0502020202020204" pitchFamily="34" charset="0"/>
              </a:rPr>
              <a:t>Di Hotel KYRIAD </a:t>
            </a:r>
            <a:r>
              <a:rPr lang="en-US" sz="1600" b="1" dirty="0" err="1" smtClean="0">
                <a:latin typeface="Century Gothic" panose="020B0502020202020204" pitchFamily="34" charset="0"/>
              </a:rPr>
              <a:t>Bumiminang</a:t>
            </a:r>
            <a:r>
              <a:rPr lang="en-US" sz="1600" b="1" dirty="0" smtClean="0">
                <a:latin typeface="Century Gothic" panose="020B0502020202020204" pitchFamily="34" charset="0"/>
              </a:rPr>
              <a:t> Padang</a:t>
            </a:r>
          </a:p>
          <a:p>
            <a:r>
              <a:rPr lang="en-US" sz="1600" b="1" dirty="0" smtClean="0">
                <a:latin typeface="Century Gothic" panose="020B0502020202020204" pitchFamily="34" charset="0"/>
              </a:rPr>
              <a:t>24 </a:t>
            </a:r>
            <a:r>
              <a:rPr lang="en-US" sz="1600" b="1" dirty="0" err="1" smtClean="0">
                <a:latin typeface="Century Gothic" panose="020B0502020202020204" pitchFamily="34" charset="0"/>
              </a:rPr>
              <a:t>s.d</a:t>
            </a:r>
            <a:r>
              <a:rPr lang="en-US" sz="1600" b="1" dirty="0" smtClean="0">
                <a:latin typeface="Century Gothic" panose="020B0502020202020204" pitchFamily="34" charset="0"/>
              </a:rPr>
              <a:t> 26 September 2019</a:t>
            </a:r>
            <a:endParaRPr lang="id-ID" sz="1600" b="1" dirty="0">
              <a:latin typeface="Century Gothic" panose="020B0502020202020204" pitchFamily="34" charset="0"/>
            </a:endParaRPr>
          </a:p>
        </p:txBody>
      </p: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6995319" y="819289"/>
            <a:ext cx="1025525" cy="933311"/>
            <a:chOff x="8707" y="1685"/>
            <a:chExt cx="2640" cy="2505"/>
          </a:xfrm>
        </p:grpSpPr>
        <p:sp>
          <p:nvSpPr>
            <p:cNvPr id="9" name="AutoShape 3"/>
            <p:cNvSpPr>
              <a:spLocks noChangeArrowheads="1"/>
            </p:cNvSpPr>
            <p:nvPr/>
          </p:nvSpPr>
          <p:spPr bwMode="auto">
            <a:xfrm>
              <a:off x="8707" y="1685"/>
              <a:ext cx="2640" cy="2505"/>
            </a:xfrm>
            <a:prstGeom prst="pentagon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FE7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Line 4"/>
            <p:cNvSpPr>
              <a:spLocks noChangeShapeType="1"/>
            </p:cNvSpPr>
            <p:nvPr/>
          </p:nvSpPr>
          <p:spPr bwMode="auto">
            <a:xfrm>
              <a:off x="9362" y="3244"/>
              <a:ext cx="1319" cy="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9362" y="3289"/>
              <a:ext cx="1319" cy="1"/>
            </a:xfrm>
            <a:prstGeom prst="line">
              <a:avLst/>
            </a:prstGeom>
            <a:noFill/>
            <a:ln w="28575">
              <a:solidFill>
                <a:srgbClr val="FCF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9362" y="3334"/>
              <a:ext cx="1319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WordArt 7"/>
            <p:cNvSpPr>
              <a:spLocks noChangeArrowheads="1" noChangeShapeType="1" noTextEdit="1"/>
            </p:cNvSpPr>
            <p:nvPr/>
          </p:nvSpPr>
          <p:spPr bwMode="auto">
            <a:xfrm>
              <a:off x="9315" y="3875"/>
              <a:ext cx="1365" cy="21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id-ID" sz="800" kern="10" spc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/>
                  <a:latin typeface="Arial"/>
                  <a:cs typeface="Arial"/>
                </a:rPr>
                <a:t>Sumatera Barat</a:t>
              </a:r>
              <a:endParaRPr lang="id-ID" sz="800" kern="10" spc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4" name="WordArt 8"/>
            <p:cNvSpPr>
              <a:spLocks noChangeArrowheads="1" noChangeShapeType="1" noTextEdit="1"/>
            </p:cNvSpPr>
            <p:nvPr/>
          </p:nvSpPr>
          <p:spPr bwMode="auto">
            <a:xfrm>
              <a:off x="9412" y="3440"/>
              <a:ext cx="1200" cy="36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id-ID" sz="1000" kern="10" spc="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/>
                  <a:latin typeface="Arial Black"/>
                </a:rPr>
                <a:t>LPMP</a:t>
              </a:r>
              <a:endParaRPr lang="id-ID" sz="1000" kern="10" spc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endParaRPr>
            </a:p>
          </p:txBody>
        </p:sp>
        <p:pic>
          <p:nvPicPr>
            <p:cNvPr id="15" name="Picture 9" descr="padang_logo_t0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6" y="2375"/>
              <a:ext cx="1562" cy="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0" descr="CAXP332W04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8" y="1945"/>
              <a:ext cx="1320" cy="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0748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Konektor Panah Lurus 1">
            <a:extLst>
              <a:ext uri="{FF2B5EF4-FFF2-40B4-BE49-F238E27FC236}">
                <a16:creationId xmlns="" xmlns:a16="http://schemas.microsoft.com/office/drawing/2014/main" id="{0C27CF11-92EF-4952-819C-9AEBF4409DB7}"/>
              </a:ext>
            </a:extLst>
          </p:cNvPr>
          <p:cNvCxnSpPr>
            <a:cxnSpLocks/>
          </p:cNvCxnSpPr>
          <p:nvPr/>
        </p:nvCxnSpPr>
        <p:spPr>
          <a:xfrm>
            <a:off x="12187" y="1052736"/>
            <a:ext cx="11191619" cy="0"/>
          </a:xfrm>
          <a:prstGeom prst="straightConnector1">
            <a:avLst/>
          </a:prstGeom>
          <a:ln w="5715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ersegi Panjang 3">
            <a:extLst>
              <a:ext uri="{FF2B5EF4-FFF2-40B4-BE49-F238E27FC236}">
                <a16:creationId xmlns="" xmlns:a16="http://schemas.microsoft.com/office/drawing/2014/main" id="{34A7670C-825B-43E0-8CE3-5067F0790A8A}"/>
              </a:ext>
            </a:extLst>
          </p:cNvPr>
          <p:cNvSpPr/>
          <p:nvPr/>
        </p:nvSpPr>
        <p:spPr>
          <a:xfrm>
            <a:off x="1480512" y="44624"/>
            <a:ext cx="641913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d-ID" sz="5400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Amanat</a:t>
            </a:r>
            <a:r>
              <a:rPr lang="id-ID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UU 20/2003</a:t>
            </a:r>
            <a:endParaRPr lang="en-US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Gambar 5">
            <a:extLst>
              <a:ext uri="{FF2B5EF4-FFF2-40B4-BE49-F238E27FC236}">
                <a16:creationId xmlns="" xmlns:a16="http://schemas.microsoft.com/office/drawing/2014/main" id="{5E1C5FAC-48C9-4718-BB46-E6523FA87C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577" y="1268760"/>
            <a:ext cx="4280793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Persegi Panjang 6">
            <a:extLst>
              <a:ext uri="{FF2B5EF4-FFF2-40B4-BE49-F238E27FC236}">
                <a16:creationId xmlns="" xmlns:a16="http://schemas.microsoft.com/office/drawing/2014/main" id="{8AC45116-C2DE-4CE8-84A0-30FA1478035D}"/>
              </a:ext>
            </a:extLst>
          </p:cNvPr>
          <p:cNvSpPr/>
          <p:nvPr/>
        </p:nvSpPr>
        <p:spPr>
          <a:xfrm>
            <a:off x="4512162" y="1124865"/>
            <a:ext cx="59532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000" b="1" dirty="0">
                <a:solidFill>
                  <a:prstClr val="black"/>
                </a:solidFill>
              </a:rPr>
              <a:t>Bab IV</a:t>
            </a:r>
          </a:p>
          <a:p>
            <a:pPr algn="ctr"/>
            <a:r>
              <a:rPr lang="id-ID" sz="2000" b="1" dirty="0">
                <a:solidFill>
                  <a:prstClr val="black"/>
                </a:solidFill>
              </a:rPr>
              <a:t>HAK DAN KEWAJIBAN WARGA NEGARA, ORANG TUA, MASYARAKAT DAN PEMERINTAH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="" xmlns:a16="http://schemas.microsoft.com/office/drawing/2014/main" id="{1CA9047D-5F25-4C4D-A4EA-47F06409AFE2}"/>
              </a:ext>
            </a:extLst>
          </p:cNvPr>
          <p:cNvSpPr txBox="1"/>
          <p:nvPr/>
        </p:nvSpPr>
        <p:spPr>
          <a:xfrm>
            <a:off x="4295146" y="2492896"/>
            <a:ext cx="6640360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en-US" sz="2000" b="1" i="1" dirty="0" err="1">
                <a:solidFill>
                  <a:prstClr val="black"/>
                </a:solidFill>
              </a:rPr>
              <a:t>Pasal</a:t>
            </a:r>
            <a:r>
              <a:rPr lang="en-US" sz="2000" b="1" i="1" dirty="0">
                <a:solidFill>
                  <a:prstClr val="black"/>
                </a:solidFill>
              </a:rPr>
              <a:t> 5</a:t>
            </a:r>
          </a:p>
          <a:p>
            <a:pPr defTabSz="457200"/>
            <a:endParaRPr lang="en-US" sz="1000" dirty="0">
              <a:solidFill>
                <a:prstClr val="black"/>
              </a:solidFill>
            </a:endParaRPr>
          </a:p>
          <a:p>
            <a:pPr marL="257175" indent="-257175" defTabSz="457200">
              <a:buFontTx/>
              <a:buAutoNum type="arabicParenBoth"/>
            </a:pPr>
            <a:r>
              <a:rPr lang="en-US" sz="2000" b="1" dirty="0" err="1">
                <a:solidFill>
                  <a:prstClr val="black"/>
                </a:solidFill>
              </a:rPr>
              <a:t>Setiap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warga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negara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mempunyai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hak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sama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memperoleh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pendidikan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srgbClr val="FF0000"/>
                </a:solidFill>
              </a:rPr>
              <a:t>bermutu</a:t>
            </a:r>
            <a:endParaRPr lang="en-US" sz="2000" b="1" dirty="0">
              <a:solidFill>
                <a:srgbClr val="FF0000"/>
              </a:solidFill>
            </a:endParaRPr>
          </a:p>
          <a:p>
            <a:pPr marL="257175" indent="-257175" defTabSz="4572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......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="" xmlns:a16="http://schemas.microsoft.com/office/drawing/2014/main" id="{8DF843AD-0FA4-4CC6-A984-A3B004903766}"/>
              </a:ext>
            </a:extLst>
          </p:cNvPr>
          <p:cNvSpPr txBox="1"/>
          <p:nvPr/>
        </p:nvSpPr>
        <p:spPr>
          <a:xfrm>
            <a:off x="4295138" y="4348268"/>
            <a:ext cx="6640362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en-US" sz="2000" b="1" i="1" dirty="0" err="1">
                <a:solidFill>
                  <a:prstClr val="black"/>
                </a:solidFill>
              </a:rPr>
              <a:t>Pasal</a:t>
            </a:r>
            <a:r>
              <a:rPr lang="en-US" sz="2000" b="1" i="1" dirty="0">
                <a:solidFill>
                  <a:prstClr val="black"/>
                </a:solidFill>
              </a:rPr>
              <a:t> 11</a:t>
            </a:r>
          </a:p>
          <a:p>
            <a:pPr marL="257175" indent="-257175" defTabSz="457200">
              <a:buFontTx/>
              <a:buAutoNum type="arabicParenBoth"/>
            </a:pPr>
            <a:r>
              <a:rPr lang="en-US" sz="2000" b="1" dirty="0" err="1">
                <a:solidFill>
                  <a:prstClr val="black"/>
                </a:solidFill>
              </a:rPr>
              <a:t>Pemerintah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Pemerintah</a:t>
            </a:r>
            <a:r>
              <a:rPr lang="en-US" sz="2000" b="1" dirty="0">
                <a:solidFill>
                  <a:prstClr val="black"/>
                </a:solidFill>
              </a:rPr>
              <a:t> Daerah </a:t>
            </a:r>
            <a:r>
              <a:rPr lang="en-US" sz="2000" b="1" dirty="0" err="1">
                <a:solidFill>
                  <a:prstClr val="black"/>
                </a:solidFill>
              </a:rPr>
              <a:t>wajib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memberikan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layanan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kemudahan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serta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menjamin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terselenggaranya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pendidikan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srgbClr val="FF0000"/>
                </a:solidFill>
              </a:rPr>
              <a:t>bermutu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bagi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setiap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warga</a:t>
            </a:r>
            <a:r>
              <a:rPr lang="en-US" sz="2000" dirty="0">
                <a:solidFill>
                  <a:prstClr val="black"/>
                </a:solidFill>
              </a:rPr>
              <a:t> negara </a:t>
            </a:r>
            <a:r>
              <a:rPr lang="en-US" sz="2000" dirty="0" err="1">
                <a:solidFill>
                  <a:prstClr val="black"/>
                </a:solidFill>
              </a:rPr>
              <a:t>tanpa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diskrimininas</a:t>
            </a:r>
            <a:r>
              <a:rPr lang="id-ID" sz="2000" dirty="0">
                <a:solidFill>
                  <a:prstClr val="black"/>
                </a:solidFill>
              </a:rPr>
              <a:t>i</a:t>
            </a:r>
            <a:endParaRPr lang="en-US" sz="2000" dirty="0">
              <a:solidFill>
                <a:prstClr val="black"/>
              </a:solidFill>
            </a:endParaRPr>
          </a:p>
          <a:p>
            <a:pPr marL="257175" indent="-257175" defTabSz="4572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…………….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07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Konektor Panah Lurus 1">
            <a:extLst>
              <a:ext uri="{FF2B5EF4-FFF2-40B4-BE49-F238E27FC236}">
                <a16:creationId xmlns="" xmlns:a16="http://schemas.microsoft.com/office/drawing/2014/main" id="{0C27CF11-92EF-4952-819C-9AEBF4409DB7}"/>
              </a:ext>
            </a:extLst>
          </p:cNvPr>
          <p:cNvCxnSpPr>
            <a:cxnSpLocks/>
          </p:cNvCxnSpPr>
          <p:nvPr/>
        </p:nvCxnSpPr>
        <p:spPr>
          <a:xfrm>
            <a:off x="43692" y="980728"/>
            <a:ext cx="11191619" cy="0"/>
          </a:xfrm>
          <a:prstGeom prst="straightConnector1">
            <a:avLst/>
          </a:prstGeom>
          <a:ln w="5715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ersegi Panjang 3">
            <a:extLst>
              <a:ext uri="{FF2B5EF4-FFF2-40B4-BE49-F238E27FC236}">
                <a16:creationId xmlns="" xmlns:a16="http://schemas.microsoft.com/office/drawing/2014/main" id="{34A7670C-825B-43E0-8CE3-5067F0790A8A}"/>
              </a:ext>
            </a:extLst>
          </p:cNvPr>
          <p:cNvSpPr/>
          <p:nvPr/>
        </p:nvSpPr>
        <p:spPr>
          <a:xfrm>
            <a:off x="1480512" y="-27384"/>
            <a:ext cx="641913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d-ID" sz="5400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Amanat</a:t>
            </a:r>
            <a:r>
              <a:rPr lang="id-ID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UU 20/2003</a:t>
            </a:r>
            <a:endParaRPr lang="en-US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="" xmlns:a16="http://schemas.microsoft.com/office/drawing/2014/main" id="{6B69F6CB-48A1-4B2A-A17D-9BFBF613D591}"/>
              </a:ext>
            </a:extLst>
          </p:cNvPr>
          <p:cNvSpPr/>
          <p:nvPr/>
        </p:nvSpPr>
        <p:spPr>
          <a:xfrm>
            <a:off x="397988" y="3200407"/>
            <a:ext cx="1069824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dirty="0">
                <a:solidFill>
                  <a:prstClr val="black"/>
                </a:solidFill>
              </a:rPr>
              <a:t>BAB IX </a:t>
            </a:r>
            <a:r>
              <a:rPr lang="id-ID" b="1" dirty="0">
                <a:solidFill>
                  <a:srgbClr val="FF0000"/>
                </a:solidFill>
              </a:rPr>
              <a:t>STANDAR NASIONAL PENDIDIKAN</a:t>
            </a:r>
          </a:p>
          <a:p>
            <a:pPr algn="ctr"/>
            <a:r>
              <a:rPr lang="id-ID" dirty="0">
                <a:solidFill>
                  <a:prstClr val="black"/>
                </a:solidFill>
              </a:rPr>
              <a:t>Pasal 35 </a:t>
            </a:r>
          </a:p>
          <a:p>
            <a:pPr marL="342900" indent="-342900">
              <a:buFontTx/>
              <a:buAutoNum type="arabicParenBoth"/>
            </a:pPr>
            <a:r>
              <a:rPr lang="id-ID" dirty="0">
                <a:solidFill>
                  <a:prstClr val="black"/>
                </a:solidFill>
              </a:rPr>
              <a:t>Standar nasional pendidikan terdiri atas </a:t>
            </a:r>
            <a:r>
              <a:rPr lang="id-ID" b="1" dirty="0">
                <a:solidFill>
                  <a:prstClr val="black"/>
                </a:solidFill>
              </a:rPr>
              <a:t>standar isi, proses, kompetensi lulusan, tenaga kependidikan, sarana dan prasarana, pengelolaan, pembiayaan, dan penilaian pendidikan </a:t>
            </a:r>
            <a:r>
              <a:rPr lang="id-ID" dirty="0">
                <a:solidFill>
                  <a:prstClr val="black"/>
                </a:solidFill>
              </a:rPr>
              <a:t>yang harus ditingkatkan secara berencana dan berkala. </a:t>
            </a:r>
          </a:p>
          <a:p>
            <a:pPr marL="342900" indent="-342900">
              <a:buFontTx/>
              <a:buAutoNum type="arabicParenBoth"/>
            </a:pPr>
            <a:r>
              <a:rPr lang="id-ID" dirty="0">
                <a:solidFill>
                  <a:prstClr val="black"/>
                </a:solidFill>
              </a:rPr>
              <a:t>Standar nasional pendidikan digunakan sebagai </a:t>
            </a:r>
            <a:r>
              <a:rPr lang="id-ID" b="1" dirty="0">
                <a:solidFill>
                  <a:prstClr val="black"/>
                </a:solidFill>
              </a:rPr>
              <a:t>acuan pengembangan kurikulum, tenaga kependidikan, sarana dan prasarana, pengelolaan, dan pembiayaan</a:t>
            </a:r>
            <a:r>
              <a:rPr lang="id-ID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Both"/>
            </a:pPr>
            <a:r>
              <a:rPr lang="id-ID" dirty="0">
                <a:solidFill>
                  <a:prstClr val="black"/>
                </a:solidFill>
              </a:rPr>
              <a:t>Pengembangan standar nasional pendidikan serta pemantauan dan pelaporan pencapaiannya secara nasional dilaksanakan oleh suatu badan standardisasi, penjaminan, dan pengendalian mutu pendidikan. </a:t>
            </a:r>
          </a:p>
          <a:p>
            <a:pPr marL="342900" indent="-342900">
              <a:buFontTx/>
              <a:buAutoNum type="arabicParenBoth"/>
            </a:pPr>
            <a:r>
              <a:rPr lang="id-ID" dirty="0">
                <a:solidFill>
                  <a:prstClr val="black"/>
                </a:solidFill>
              </a:rPr>
              <a:t>Ketentuan mengenai standar nasional pendidikan sebagaimana dimaksud dalam ayat (1), ayat (2), dan ayat (3) diatur lebih lanjut dengan </a:t>
            </a:r>
            <a:r>
              <a:rPr lang="id-ID" b="1" dirty="0">
                <a:solidFill>
                  <a:srgbClr val="FF0000"/>
                </a:solidFill>
              </a:rPr>
              <a:t>Peraturan Pemerintah</a:t>
            </a:r>
          </a:p>
        </p:txBody>
      </p:sp>
      <p:sp>
        <p:nvSpPr>
          <p:cNvPr id="11" name="Persegi Panjang 10">
            <a:extLst>
              <a:ext uri="{FF2B5EF4-FFF2-40B4-BE49-F238E27FC236}">
                <a16:creationId xmlns="" xmlns:a16="http://schemas.microsoft.com/office/drawing/2014/main" id="{D43D4427-C0AB-49C1-98D0-E5B72D2E60F1}"/>
              </a:ext>
            </a:extLst>
          </p:cNvPr>
          <p:cNvSpPr/>
          <p:nvPr/>
        </p:nvSpPr>
        <p:spPr>
          <a:xfrm>
            <a:off x="549202" y="1447814"/>
            <a:ext cx="102940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000" i="1" dirty="0">
                <a:solidFill>
                  <a:srgbClr val="ED7D31">
                    <a:lumMod val="75000"/>
                  </a:srgbClr>
                </a:solidFill>
              </a:rPr>
              <a:t>....</a:t>
            </a:r>
            <a:r>
              <a:rPr lang="nn-NO" sz="2000" i="1" dirty="0">
                <a:solidFill>
                  <a:srgbClr val="ED7D31">
                    <a:lumMod val="75000"/>
                  </a:srgbClr>
                </a:solidFill>
              </a:rPr>
              <a:t>Pemerintah menentukan kebijakan nasional dan </a:t>
            </a:r>
            <a:r>
              <a:rPr lang="nn-NO" sz="2000" b="1" i="1" dirty="0">
                <a:solidFill>
                  <a:srgbClr val="C00000"/>
                </a:solidFill>
              </a:rPr>
              <a:t>standar nasional pendidikan</a:t>
            </a:r>
            <a:r>
              <a:rPr lang="nn-NO" sz="2000" i="1" dirty="0">
                <a:solidFill>
                  <a:srgbClr val="ED7D31">
                    <a:lumMod val="75000"/>
                  </a:srgbClr>
                </a:solidFill>
              </a:rPr>
              <a:t> untuk menjamin</a:t>
            </a:r>
            <a:r>
              <a:rPr lang="id-ID" sz="2000" i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nn-NO" sz="2000" b="1" i="1" dirty="0">
                <a:solidFill>
                  <a:srgbClr val="C00000"/>
                </a:solidFill>
              </a:rPr>
              <a:t>mutu pendidikan nasional</a:t>
            </a:r>
            <a:r>
              <a:rPr lang="nn-NO" sz="2000" i="1" dirty="0">
                <a:solidFill>
                  <a:srgbClr val="ED7D31">
                    <a:lumMod val="75000"/>
                  </a:srgbClr>
                </a:solidFill>
              </a:rPr>
              <a:t>.</a:t>
            </a:r>
            <a:r>
              <a:rPr lang="id-ID" sz="2000" i="1" dirty="0">
                <a:solidFill>
                  <a:srgbClr val="ED7D31">
                    <a:lumMod val="75000"/>
                  </a:srgbClr>
                </a:solidFill>
              </a:rPr>
              <a:t>.....</a:t>
            </a:r>
          </a:p>
          <a:p>
            <a:pPr algn="ctr"/>
            <a:r>
              <a:rPr lang="id-ID" sz="2000" i="1" dirty="0">
                <a:solidFill>
                  <a:srgbClr val="ED7D31">
                    <a:lumMod val="75000"/>
                  </a:srgbClr>
                </a:solidFill>
              </a:rPr>
              <a:t>....</a:t>
            </a:r>
            <a:r>
              <a:rPr lang="nn-NO" sz="2000" b="1" i="1" dirty="0">
                <a:solidFill>
                  <a:srgbClr val="C00000"/>
                </a:solidFill>
              </a:rPr>
              <a:t>Standar nasional </a:t>
            </a:r>
            <a:r>
              <a:rPr lang="nn-NO" sz="2000" i="1" dirty="0">
                <a:solidFill>
                  <a:srgbClr val="ED7D31">
                    <a:lumMod val="75000"/>
                  </a:srgbClr>
                </a:solidFill>
              </a:rPr>
              <a:t>pendidikan adalah </a:t>
            </a:r>
            <a:r>
              <a:rPr lang="nn-NO" sz="2000" b="1" i="1" dirty="0">
                <a:solidFill>
                  <a:srgbClr val="C00000"/>
                </a:solidFill>
              </a:rPr>
              <a:t>kriteria minimal</a:t>
            </a:r>
            <a:r>
              <a:rPr lang="nn-NO" sz="2000" i="1" dirty="0">
                <a:solidFill>
                  <a:srgbClr val="ED7D31">
                    <a:lumMod val="75000"/>
                  </a:srgbClr>
                </a:solidFill>
              </a:rPr>
              <a:t> tentang sistem pendidikan di</a:t>
            </a:r>
            <a:r>
              <a:rPr lang="id-ID" sz="2000" i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nn-NO" sz="2000" i="1" dirty="0">
                <a:solidFill>
                  <a:srgbClr val="ED7D31">
                    <a:lumMod val="75000"/>
                  </a:srgbClr>
                </a:solidFill>
              </a:rPr>
              <a:t>seluruh wilayah hukum Negara Kesatuan Republik Indonesia</a:t>
            </a:r>
            <a:r>
              <a:rPr lang="id-ID" sz="2000" i="1" dirty="0">
                <a:solidFill>
                  <a:srgbClr val="ED7D31">
                    <a:lumMod val="75000"/>
                  </a:srgbClr>
                </a:solidFill>
              </a:rPr>
              <a:t> ....</a:t>
            </a:r>
          </a:p>
        </p:txBody>
      </p:sp>
    </p:spTree>
    <p:extLst>
      <p:ext uri="{BB962C8B-B14F-4D97-AF65-F5344CB8AC3E}">
        <p14:creationId xmlns:p14="http://schemas.microsoft.com/office/powerpoint/2010/main" val="322282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819" y="228600"/>
            <a:ext cx="9222899" cy="1143000"/>
          </a:xfrm>
        </p:spPr>
        <p:txBody>
          <a:bodyPr>
            <a:normAutofit fontScale="90000"/>
          </a:bodyPr>
          <a:lstStyle/>
          <a:p>
            <a:r>
              <a:rPr lang="id-ID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 19/2005 jo PP 32/2013 jo PP </a:t>
            </a:r>
            <a:r>
              <a:rPr lang="id-ID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13/2015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702" y="1600200"/>
            <a:ext cx="9705073" cy="48006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/>
            <a:r>
              <a:rPr lang="id-ID" dirty="0"/>
              <a:t>PENJAMINAN MUTU</a:t>
            </a:r>
          </a:p>
          <a:p>
            <a:pPr algn="ctr"/>
            <a:r>
              <a:rPr lang="id-ID" dirty="0"/>
              <a:t>Pasal 91</a:t>
            </a:r>
          </a:p>
          <a:p>
            <a:pPr marL="342900" indent="-342900">
              <a:buAutoNum type="arabicParenBoth"/>
            </a:pPr>
            <a:r>
              <a:rPr lang="id-ID" dirty="0"/>
              <a:t>Setiap satuan pendidikan pada jalur formal dan nonformal </a:t>
            </a:r>
            <a:r>
              <a:rPr lang="id-ID" b="1" dirty="0"/>
              <a:t>wajib melakukan penjaminan mutu pendidikan</a:t>
            </a:r>
            <a:r>
              <a:rPr lang="id-ID" dirty="0"/>
              <a:t>.</a:t>
            </a:r>
          </a:p>
          <a:p>
            <a:pPr marL="342900" indent="-342900">
              <a:buAutoNum type="arabicParenBoth"/>
            </a:pPr>
            <a:r>
              <a:rPr lang="id-ID" dirty="0"/>
              <a:t>Penjaminan mutu pendidikan sebagaimana dimaksud pada ayat (1) bertujuan untuk </a:t>
            </a:r>
            <a:r>
              <a:rPr lang="id-ID" b="1" dirty="0"/>
              <a:t>memenuhi atau melampaui Standar Nasional Pendidikan</a:t>
            </a:r>
            <a:r>
              <a:rPr lang="id-ID" dirty="0"/>
              <a:t>.</a:t>
            </a:r>
          </a:p>
          <a:p>
            <a:pPr marL="342900" indent="-342900">
              <a:buAutoNum type="arabicParenBoth"/>
            </a:pPr>
            <a:r>
              <a:rPr lang="id-ID" dirty="0"/>
              <a:t>Penjaminan mutu pendidikan sebagaimana dimaksud pada ayat (1) dilakukan secara </a:t>
            </a:r>
            <a:r>
              <a:rPr lang="id-ID" b="1" dirty="0"/>
              <a:t>bertahap, sistematis, dan terencana</a:t>
            </a:r>
            <a:r>
              <a:rPr lang="id-ID" dirty="0"/>
              <a:t> dalam suatu </a:t>
            </a:r>
            <a:r>
              <a:rPr lang="id-ID" b="1" dirty="0"/>
              <a:t>program penjaminan mutu yang memiliki target dan kerangka waktu yang jelas</a:t>
            </a:r>
            <a:r>
              <a:rPr lang="id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361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Konektor Panah Lurus 1">
            <a:extLst>
              <a:ext uri="{FF2B5EF4-FFF2-40B4-BE49-F238E27FC236}">
                <a16:creationId xmlns="" xmlns:a16="http://schemas.microsoft.com/office/drawing/2014/main" id="{A72DA821-3F34-484F-9027-4F90EBFF438B}"/>
              </a:ext>
            </a:extLst>
          </p:cNvPr>
          <p:cNvCxnSpPr>
            <a:cxnSpLocks/>
          </p:cNvCxnSpPr>
          <p:nvPr/>
        </p:nvCxnSpPr>
        <p:spPr>
          <a:xfrm>
            <a:off x="231591" y="1117272"/>
            <a:ext cx="11191619" cy="0"/>
          </a:xfrm>
          <a:prstGeom prst="straightConnector1">
            <a:avLst/>
          </a:prstGeom>
          <a:ln w="5715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ersegi Panjang 3">
            <a:extLst>
              <a:ext uri="{FF2B5EF4-FFF2-40B4-BE49-F238E27FC236}">
                <a16:creationId xmlns="" xmlns:a16="http://schemas.microsoft.com/office/drawing/2014/main" id="{9694C403-CFCC-4A57-8E2C-6F1FA57A2C76}"/>
              </a:ext>
            </a:extLst>
          </p:cNvPr>
          <p:cNvSpPr/>
          <p:nvPr/>
        </p:nvSpPr>
        <p:spPr>
          <a:xfrm>
            <a:off x="491656" y="334556"/>
            <a:ext cx="7928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 19/2005 </a:t>
            </a:r>
            <a:r>
              <a:rPr lang="id-ID" sz="36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</a:t>
            </a:r>
            <a:r>
              <a:rPr lang="id-ID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PP 32/2013 </a:t>
            </a:r>
            <a:r>
              <a:rPr lang="id-ID" sz="36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</a:t>
            </a:r>
            <a:r>
              <a:rPr lang="id-ID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PP 13/2015</a:t>
            </a:r>
            <a:endParaRPr lang="en-US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F8C2D927-AEBF-46B5-940A-5F81FF06C3B7}"/>
              </a:ext>
            </a:extLst>
          </p:cNvPr>
          <p:cNvSpPr/>
          <p:nvPr/>
        </p:nvSpPr>
        <p:spPr>
          <a:xfrm>
            <a:off x="231606" y="1196807"/>
            <a:ext cx="10819899" cy="56323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d-ID" sz="2000" dirty="0">
                <a:solidFill>
                  <a:prstClr val="black"/>
                </a:solidFill>
              </a:rPr>
              <a:t>Pasal 92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....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.....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Pemerintah Provinsi mensupervisi dan membantu satuan pendidikan yang berada di bawah kewenangannya untuk meyelenggarakan atau mengatur penyelenggaraannya dalam melakukan penjaminan mutu.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Pemerintah Kabupaten/Kota mensupervisi dan membantu satuan pendidikan yang berada di bawah kewenangannya untuk meyelenggarakan atau mengatur penyelenggaraannya dalam melakukan penjaminan mutu.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BAN-S/M, BAN-PNF, dan BAN-PT memberikan </a:t>
            </a:r>
            <a:r>
              <a:rPr lang="id-ID" sz="2000" b="1" dirty="0">
                <a:solidFill>
                  <a:srgbClr val="FF0000"/>
                </a:solidFill>
              </a:rPr>
              <a:t>rekomendasi penjaminan mutu pendidikan </a:t>
            </a:r>
            <a:r>
              <a:rPr lang="id-ID" sz="2000" dirty="0">
                <a:solidFill>
                  <a:prstClr val="black"/>
                </a:solidFill>
              </a:rPr>
              <a:t>kepada program dan/atau satuan pendidikan yang diakreditasi, dan kepada Pemerintah dan Pemerintah Daerah.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LPMP  mensupervisi dan membantu satuan pendidikan pada jenjang pendidikan dasar dan menengah dalam melakukan </a:t>
            </a:r>
            <a:r>
              <a:rPr lang="id-ID" sz="2000" b="1" dirty="0">
                <a:solidFill>
                  <a:srgbClr val="FF0000"/>
                </a:solidFill>
              </a:rPr>
              <a:t>upaya penjaminan mutu pendidikan</a:t>
            </a:r>
            <a:r>
              <a:rPr lang="id-ID" sz="2000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Dalam melaksanakan tugasnya sebagaimana dimaksud pada ayat (6), LPMP  bekerja sama dengan Pemerintah Daerah dan Perguruan tinggi.</a:t>
            </a:r>
          </a:p>
          <a:p>
            <a:pPr marL="342900" indent="-342900">
              <a:buFontTx/>
              <a:buAutoNum type="arabicParenBoth"/>
            </a:pPr>
            <a:r>
              <a:rPr lang="id-ID" sz="2000" dirty="0">
                <a:solidFill>
                  <a:prstClr val="black"/>
                </a:solidFill>
              </a:rPr>
              <a:t>Menteri menerbitkan </a:t>
            </a:r>
            <a:r>
              <a:rPr lang="id-ID" sz="2000" b="1" dirty="0">
                <a:solidFill>
                  <a:srgbClr val="FF0000"/>
                </a:solidFill>
              </a:rPr>
              <a:t>pedoman program penjaminan mutu satuan pendidikan </a:t>
            </a:r>
            <a:r>
              <a:rPr lang="id-ID" sz="2000" dirty="0">
                <a:solidFill>
                  <a:prstClr val="black"/>
                </a:solidFill>
              </a:rPr>
              <a:t>pada semua jenis, jenjang dan jalur pendidikan.</a:t>
            </a:r>
          </a:p>
        </p:txBody>
      </p:sp>
    </p:spTree>
    <p:extLst>
      <p:ext uri="{BB962C8B-B14F-4D97-AF65-F5344CB8AC3E}">
        <p14:creationId xmlns:p14="http://schemas.microsoft.com/office/powerpoint/2010/main" val="303570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Konektor Panah Lurus 1">
            <a:extLst>
              <a:ext uri="{FF2B5EF4-FFF2-40B4-BE49-F238E27FC236}">
                <a16:creationId xmlns="" xmlns:a16="http://schemas.microsoft.com/office/drawing/2014/main" id="{C33B1EB4-EB0B-4BB6-A4F0-38858B367E58}"/>
              </a:ext>
            </a:extLst>
          </p:cNvPr>
          <p:cNvCxnSpPr>
            <a:cxnSpLocks/>
          </p:cNvCxnSpPr>
          <p:nvPr/>
        </p:nvCxnSpPr>
        <p:spPr>
          <a:xfrm>
            <a:off x="231591" y="1117272"/>
            <a:ext cx="11191619" cy="0"/>
          </a:xfrm>
          <a:prstGeom prst="straightConnector1">
            <a:avLst/>
          </a:prstGeom>
          <a:ln w="5715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ersegi Panjang 3">
            <a:extLst>
              <a:ext uri="{FF2B5EF4-FFF2-40B4-BE49-F238E27FC236}">
                <a16:creationId xmlns="" xmlns:a16="http://schemas.microsoft.com/office/drawing/2014/main" id="{BA0DADBD-B096-4D88-9BCC-816CCC759DB6}"/>
              </a:ext>
            </a:extLst>
          </p:cNvPr>
          <p:cNvSpPr/>
          <p:nvPr/>
        </p:nvSpPr>
        <p:spPr>
          <a:xfrm>
            <a:off x="912466" y="272842"/>
            <a:ext cx="65902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000" b="1" cap="all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Permendikbud</a:t>
            </a:r>
            <a:r>
              <a:rPr lang="id-ID" sz="4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tentang PMP</a:t>
            </a:r>
            <a:endParaRPr lang="en-US" sz="4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ounded Rectangle 1">
            <a:extLst>
              <a:ext uri="{FF2B5EF4-FFF2-40B4-BE49-F238E27FC236}">
                <a16:creationId xmlns="" xmlns:a16="http://schemas.microsoft.com/office/drawing/2014/main" id="{DC2BC61B-0680-48D8-9ACD-6CB2F21C8B93}"/>
              </a:ext>
            </a:extLst>
          </p:cNvPr>
          <p:cNvSpPr/>
          <p:nvPr/>
        </p:nvSpPr>
        <p:spPr>
          <a:xfrm>
            <a:off x="397988" y="1484784"/>
            <a:ext cx="9085250" cy="130361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prstClr val="white"/>
                </a:solidFill>
              </a:rPr>
              <a:t>PERATURAN MENTERI PENDIDIKAN NASIONAL </a:t>
            </a:r>
          </a:p>
          <a:p>
            <a:pPr algn="ctr"/>
            <a:r>
              <a:rPr lang="id-ID" sz="2400" b="1" dirty="0">
                <a:solidFill>
                  <a:prstClr val="white"/>
                </a:solidFill>
              </a:rPr>
              <a:t>NOMOR 63 TAHUN 2009 </a:t>
            </a:r>
          </a:p>
          <a:p>
            <a:pPr algn="ctr"/>
            <a:r>
              <a:rPr lang="id-ID" sz="2400" b="1" dirty="0">
                <a:solidFill>
                  <a:prstClr val="white"/>
                </a:solidFill>
              </a:rPr>
              <a:t>TENTANG SISTEM PENJAMINAN MUTU PENDIDIKAN</a:t>
            </a:r>
          </a:p>
        </p:txBody>
      </p:sp>
      <p:sp>
        <p:nvSpPr>
          <p:cNvPr id="7" name="Rounded Rectangle 2">
            <a:extLst>
              <a:ext uri="{FF2B5EF4-FFF2-40B4-BE49-F238E27FC236}">
                <a16:creationId xmlns="" xmlns:a16="http://schemas.microsoft.com/office/drawing/2014/main" id="{1AA83016-CB67-4FFA-AEF7-BD86B69E2E54}"/>
              </a:ext>
            </a:extLst>
          </p:cNvPr>
          <p:cNvSpPr/>
          <p:nvPr/>
        </p:nvSpPr>
        <p:spPr>
          <a:xfrm>
            <a:off x="483750" y="2907085"/>
            <a:ext cx="10720054" cy="174605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>
                <a:solidFill>
                  <a:prstClr val="white"/>
                </a:solidFill>
              </a:rPr>
              <a:t>PERATURAN MENTERI PENDIDIKAN NASIONAL </a:t>
            </a:r>
          </a:p>
          <a:p>
            <a:pPr algn="ctr"/>
            <a:r>
              <a:rPr lang="id-ID" sz="2800" b="1" dirty="0">
                <a:solidFill>
                  <a:prstClr val="white"/>
                </a:solidFill>
              </a:rPr>
              <a:t>NOMOR 28 TAHUN 2016 </a:t>
            </a:r>
          </a:p>
          <a:p>
            <a:pPr algn="ctr"/>
            <a:r>
              <a:rPr lang="id-ID" sz="2800" b="1" dirty="0">
                <a:solidFill>
                  <a:prstClr val="white"/>
                </a:solidFill>
              </a:rPr>
              <a:t>TENTANG SISTEM PENJAMINAN MUTU PENDIDIKAN</a:t>
            </a:r>
          </a:p>
        </p:txBody>
      </p:sp>
      <p:sp>
        <p:nvSpPr>
          <p:cNvPr id="8" name="Persegi Panjang 7">
            <a:extLst>
              <a:ext uri="{FF2B5EF4-FFF2-40B4-BE49-F238E27FC236}">
                <a16:creationId xmlns="" xmlns:a16="http://schemas.microsoft.com/office/drawing/2014/main" id="{5FC26A3B-4F66-4A05-BD25-5ECE37D78D95}"/>
              </a:ext>
            </a:extLst>
          </p:cNvPr>
          <p:cNvSpPr/>
          <p:nvPr/>
        </p:nvSpPr>
        <p:spPr>
          <a:xfrm>
            <a:off x="173546" y="4941245"/>
            <a:ext cx="110738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800" i="1" dirty="0">
                <a:solidFill>
                  <a:prstClr val="black"/>
                </a:solidFill>
              </a:rPr>
              <a:t>....Mutu Pendidikan Dasar dan Menengah adalah </a:t>
            </a:r>
            <a:r>
              <a:rPr lang="id-ID" sz="2800" b="1" i="1" dirty="0">
                <a:solidFill>
                  <a:prstClr val="black"/>
                </a:solidFill>
              </a:rPr>
              <a:t>tingkat kesesuaian</a:t>
            </a:r>
            <a:r>
              <a:rPr lang="id-ID" sz="2800" i="1" dirty="0">
                <a:solidFill>
                  <a:prstClr val="black"/>
                </a:solidFill>
              </a:rPr>
              <a:t> antara penyelenggaraan pendidikan dasar dan pendidikan menengah dengan </a:t>
            </a:r>
            <a:r>
              <a:rPr lang="id-ID" sz="2800" b="1" i="1" dirty="0">
                <a:solidFill>
                  <a:prstClr val="black"/>
                </a:solidFill>
              </a:rPr>
              <a:t>Standar Nasional Pendidikan</a:t>
            </a:r>
            <a:r>
              <a:rPr lang="id-ID" sz="2800" i="1" dirty="0">
                <a:solidFill>
                  <a:prstClr val="black"/>
                </a:solidFill>
              </a:rPr>
              <a:t> pada pendidikan dasar dan pendidikan menengah....</a:t>
            </a:r>
          </a:p>
        </p:txBody>
      </p:sp>
    </p:spTree>
    <p:extLst>
      <p:ext uri="{BB962C8B-B14F-4D97-AF65-F5344CB8AC3E}">
        <p14:creationId xmlns:p14="http://schemas.microsoft.com/office/powerpoint/2010/main" val="333199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265" y="304800"/>
            <a:ext cx="9700915" cy="990600"/>
          </a:xfrm>
        </p:spPr>
        <p:txBody>
          <a:bodyPr/>
          <a:lstStyle/>
          <a:p>
            <a:r>
              <a:rPr lang="en-US" dirty="0"/>
              <a:t>PENJAMINAN MUTU PENDIDIKAN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62401" y="1203312"/>
            <a:ext cx="10164353" cy="5148614"/>
          </a:xfrm>
        </p:spPr>
        <p:txBody>
          <a:bodyPr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/>
              <a:t>Penjaminan</a:t>
            </a:r>
            <a:r>
              <a:rPr lang="en-US" sz="1800" b="1" dirty="0"/>
              <a:t> </a:t>
            </a:r>
            <a:r>
              <a:rPr lang="en-US" sz="1800" b="1" dirty="0" err="1"/>
              <a:t>mutu</a:t>
            </a:r>
            <a:r>
              <a:rPr lang="en-US" sz="1800" b="1" dirty="0"/>
              <a:t> </a:t>
            </a:r>
            <a:r>
              <a:rPr lang="en-US" sz="1800" b="1" dirty="0" err="1"/>
              <a:t>pendidikan</a:t>
            </a:r>
            <a:r>
              <a:rPr lang="en-US" sz="1800" b="1" dirty="0"/>
              <a:t>:</a:t>
            </a:r>
          </a:p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 dirty="0"/>
              <a:t>Suatu mekanisme yang sistematis, terintegrasi dan berkelanjutan untuk memastikan bahwa seluruh proses pendidikan sesuai dengan </a:t>
            </a:r>
            <a:r>
              <a:rPr lang="id-ID" sz="1800" b="1" dirty="0">
                <a:solidFill>
                  <a:srgbClr val="FF0000"/>
                </a:solidFill>
              </a:rPr>
              <a:t>standar mutu </a:t>
            </a:r>
            <a:r>
              <a:rPr lang="id-ID" sz="1800" dirty="0">
                <a:solidFill>
                  <a:schemeClr val="tx1"/>
                </a:solidFill>
              </a:rPr>
              <a:t>(Permendikbud No. 28/2016)</a:t>
            </a:r>
            <a:endParaRPr lang="en-US" sz="1800" b="1" dirty="0">
              <a:cs typeface="Times New Roman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62847" y="2265830"/>
            <a:ext cx="4175186" cy="4363140"/>
            <a:chOff x="378204" y="2084215"/>
            <a:chExt cx="3394364" cy="4363140"/>
          </a:xfrm>
        </p:grpSpPr>
        <p:sp>
          <p:nvSpPr>
            <p:cNvPr id="7" name="TextBox 6"/>
            <p:cNvSpPr txBox="1"/>
            <p:nvPr/>
          </p:nvSpPr>
          <p:spPr>
            <a:xfrm>
              <a:off x="378204" y="5524025"/>
              <a:ext cx="339436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UU no.20/2003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tentang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Sisdiknas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menyataka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SNP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adalah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kriteria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minimal </a:t>
              </a: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sekolah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di Indonesia. 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24276" t="19163" r="23792" b="6763"/>
            <a:stretch/>
          </p:blipFill>
          <p:spPr>
            <a:xfrm>
              <a:off x="453674" y="2084215"/>
              <a:ext cx="3243424" cy="3469707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5508378" y="2561925"/>
            <a:ext cx="5222145" cy="3678645"/>
            <a:chOff x="2449237" y="1985083"/>
            <a:chExt cx="4245526" cy="3678645"/>
          </a:xfrm>
        </p:grpSpPr>
        <p:grpSp>
          <p:nvGrpSpPr>
            <p:cNvPr id="10" name="Group 9"/>
            <p:cNvGrpSpPr/>
            <p:nvPr/>
          </p:nvGrpSpPr>
          <p:grpSpPr>
            <a:xfrm>
              <a:off x="3795276" y="2832113"/>
              <a:ext cx="1457609" cy="2200261"/>
              <a:chOff x="2939280" y="3146088"/>
              <a:chExt cx="1457609" cy="2200261"/>
            </a:xfrm>
          </p:grpSpPr>
          <p:pic>
            <p:nvPicPr>
              <p:cNvPr id="32" name="Picture 31" descr="PRES COVER 1_revisi.jpg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939280" y="4118131"/>
                <a:ext cx="1457609" cy="1228218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9280" y="3146088"/>
                <a:ext cx="1457609" cy="972043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grpSp>
          <p:nvGrpSpPr>
            <p:cNvPr id="11" name="Group 10"/>
            <p:cNvGrpSpPr/>
            <p:nvPr/>
          </p:nvGrpSpPr>
          <p:grpSpPr>
            <a:xfrm>
              <a:off x="2449237" y="1985083"/>
              <a:ext cx="4245526" cy="3678645"/>
              <a:chOff x="2449237" y="1589677"/>
              <a:chExt cx="4245526" cy="3678645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4711239" y="1770966"/>
                <a:ext cx="1397719" cy="632396"/>
                <a:chOff x="3393613" y="299541"/>
                <a:chExt cx="1397719" cy="632396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3501167" y="330057"/>
                  <a:ext cx="1290165" cy="601880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1" name="Rectangle 30"/>
                <p:cNvSpPr/>
                <p:nvPr/>
              </p:nvSpPr>
              <p:spPr>
                <a:xfrm>
                  <a:off x="3393613" y="299541"/>
                  <a:ext cx="1290165" cy="601880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780" tIns="17780" rIns="17780" bIns="17780" numCol="1" spcCol="1270" anchor="ctr" anchorCtr="0">
                  <a:noAutofit/>
                </a:bodyPr>
                <a:lstStyle/>
                <a:p>
                  <a:pPr marL="0" marR="0" lvl="0" indent="0" algn="ctr" defTabSz="62230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Perencanaan</a:t>
                  </a: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Peningkatan</a:t>
                  </a: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Mutu</a:t>
                  </a:r>
                  <a:endPara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" name="Circular Arrow 12"/>
              <p:cNvSpPr/>
              <p:nvPr/>
            </p:nvSpPr>
            <p:spPr>
              <a:xfrm>
                <a:off x="2698669" y="1589677"/>
                <a:ext cx="3634706" cy="3634706"/>
              </a:xfrm>
              <a:prstGeom prst="circularArrow">
                <a:avLst>
                  <a:gd name="adj1" fmla="val 5200"/>
                  <a:gd name="adj2" fmla="val 335927"/>
                  <a:gd name="adj3" fmla="val 21334"/>
                  <a:gd name="adj4" fmla="val 19290516"/>
                  <a:gd name="adj5" fmla="val 6067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14" name="Group 13"/>
              <p:cNvGrpSpPr/>
              <p:nvPr/>
            </p:nvGrpSpPr>
            <p:grpSpPr>
              <a:xfrm>
                <a:off x="5404598" y="3574314"/>
                <a:ext cx="1290165" cy="662065"/>
                <a:chOff x="4086972" y="2102889"/>
                <a:chExt cx="1290165" cy="662065"/>
              </a:xfrm>
            </p:grpSpPr>
            <p:sp>
              <p:nvSpPr>
                <p:cNvPr id="28" name="Rectangle 27"/>
                <p:cNvSpPr/>
                <p:nvPr/>
              </p:nvSpPr>
              <p:spPr>
                <a:xfrm>
                  <a:off x="4086972" y="2102889"/>
                  <a:ext cx="1290165" cy="662065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9" name="Rectangle 28"/>
                <p:cNvSpPr/>
                <p:nvPr/>
              </p:nvSpPr>
              <p:spPr>
                <a:xfrm>
                  <a:off x="4086972" y="2102889"/>
                  <a:ext cx="1290165" cy="66206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780" tIns="17780" rIns="17780" bIns="17780" numCol="1" spcCol="1270" anchor="ctr" anchorCtr="0">
                  <a:noAutofit/>
                </a:bodyPr>
                <a:lstStyle/>
                <a:p>
                  <a:pPr marL="0" marR="0" lvl="0" indent="0" algn="ctr" defTabSz="62230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Implementasi</a:t>
                  </a: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Peningkatan</a:t>
                  </a: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Mutu</a:t>
                  </a:r>
                  <a:endPara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" name="Circular Arrow 14"/>
              <p:cNvSpPr/>
              <p:nvPr/>
            </p:nvSpPr>
            <p:spPr>
              <a:xfrm>
                <a:off x="2698669" y="1589677"/>
                <a:ext cx="3634706" cy="3634706"/>
              </a:xfrm>
              <a:prstGeom prst="circularArrow">
                <a:avLst>
                  <a:gd name="adj1" fmla="val 5200"/>
                  <a:gd name="adj2" fmla="val 335927"/>
                  <a:gd name="adj3" fmla="val 4014639"/>
                  <a:gd name="adj4" fmla="val 1857032"/>
                  <a:gd name="adj5" fmla="val 6067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16" name="Group 15"/>
              <p:cNvGrpSpPr/>
              <p:nvPr/>
            </p:nvGrpSpPr>
            <p:grpSpPr>
              <a:xfrm>
                <a:off x="4031362" y="4626350"/>
                <a:ext cx="969320" cy="641972"/>
                <a:chOff x="2713736" y="3154925"/>
                <a:chExt cx="969320" cy="641972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2713736" y="3299481"/>
                  <a:ext cx="969320" cy="497416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7" name="Rectangle 26"/>
                <p:cNvSpPr/>
                <p:nvPr/>
              </p:nvSpPr>
              <p:spPr>
                <a:xfrm>
                  <a:off x="2713736" y="3154925"/>
                  <a:ext cx="969320" cy="497416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780" tIns="17780" rIns="17780" bIns="17780" numCol="1" spcCol="1270" anchor="ctr" anchorCtr="0">
                  <a:noAutofit/>
                </a:bodyPr>
                <a:lstStyle/>
                <a:p>
                  <a:pPr marL="0" marR="0" lvl="0" indent="0" algn="ctr" defTabSz="62230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Monitoring &amp;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Evaluasi</a:t>
                  </a:r>
                  <a:endPara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" name="Circular Arrow 16"/>
              <p:cNvSpPr/>
              <p:nvPr/>
            </p:nvSpPr>
            <p:spPr>
              <a:xfrm>
                <a:off x="2698669" y="1589677"/>
                <a:ext cx="3634706" cy="3634706"/>
              </a:xfrm>
              <a:prstGeom prst="circularArrow">
                <a:avLst>
                  <a:gd name="adj1" fmla="val 5200"/>
                  <a:gd name="adj2" fmla="val 335927"/>
                  <a:gd name="adj3" fmla="val 8681368"/>
                  <a:gd name="adj4" fmla="val 6449434"/>
                  <a:gd name="adj5" fmla="val 6067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18" name="Group 17"/>
              <p:cNvGrpSpPr/>
              <p:nvPr/>
            </p:nvGrpSpPr>
            <p:grpSpPr>
              <a:xfrm>
                <a:off x="2449237" y="3604406"/>
                <a:ext cx="1066252" cy="681160"/>
                <a:chOff x="1131611" y="2132981"/>
                <a:chExt cx="1066252" cy="681160"/>
              </a:xfrm>
            </p:grpSpPr>
            <p:sp>
              <p:nvSpPr>
                <p:cNvPr id="24" name="Rectangle 23"/>
                <p:cNvSpPr/>
                <p:nvPr/>
              </p:nvSpPr>
              <p:spPr>
                <a:xfrm>
                  <a:off x="1131611" y="2212261"/>
                  <a:ext cx="1066252" cy="601880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5" name="Rectangle 24"/>
                <p:cNvSpPr/>
                <p:nvPr/>
              </p:nvSpPr>
              <p:spPr>
                <a:xfrm>
                  <a:off x="1131611" y="2132981"/>
                  <a:ext cx="1066252" cy="601880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780" tIns="17780" rIns="17780" bIns="17780" numCol="1" spcCol="1270" anchor="ctr" anchorCtr="0">
                  <a:noAutofit/>
                </a:bodyPr>
                <a:lstStyle/>
                <a:p>
                  <a:pPr marL="0" marR="0" lvl="0" indent="0" algn="ctr" defTabSz="62230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Penetapan</a:t>
                  </a: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Standar</a:t>
                  </a: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Mutu</a:t>
                  </a:r>
                  <a:endPara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" name="Circular Arrow 18"/>
              <p:cNvSpPr/>
              <p:nvPr/>
            </p:nvSpPr>
            <p:spPr>
              <a:xfrm>
                <a:off x="2698669" y="1589677"/>
                <a:ext cx="3634706" cy="3634706"/>
              </a:xfrm>
              <a:prstGeom prst="circularArrow">
                <a:avLst>
                  <a:gd name="adj1" fmla="val 5200"/>
                  <a:gd name="adj2" fmla="val 335927"/>
                  <a:gd name="adj3" fmla="val 12604665"/>
                  <a:gd name="adj4" fmla="val 10378172"/>
                  <a:gd name="adj5" fmla="val 6067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20" name="Group 19"/>
              <p:cNvGrpSpPr/>
              <p:nvPr/>
            </p:nvGrpSpPr>
            <p:grpSpPr>
              <a:xfrm>
                <a:off x="3083509" y="1738287"/>
                <a:ext cx="969320" cy="728270"/>
                <a:chOff x="1765883" y="266862"/>
                <a:chExt cx="969320" cy="728270"/>
              </a:xfrm>
            </p:grpSpPr>
            <p:sp>
              <p:nvSpPr>
                <p:cNvPr id="22" name="Rectangle 21"/>
                <p:cNvSpPr/>
                <p:nvPr/>
              </p:nvSpPr>
              <p:spPr>
                <a:xfrm>
                  <a:off x="1765883" y="266862"/>
                  <a:ext cx="969320" cy="728270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3" name="Rectangle 22"/>
                <p:cNvSpPr/>
                <p:nvPr/>
              </p:nvSpPr>
              <p:spPr>
                <a:xfrm>
                  <a:off x="1765883" y="266862"/>
                  <a:ext cx="969320" cy="728270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7780" tIns="17780" rIns="17780" bIns="17780" numCol="1" spcCol="1270" anchor="ctr" anchorCtr="0">
                  <a:noAutofit/>
                </a:bodyPr>
                <a:lstStyle/>
                <a:p>
                  <a:pPr marL="0" marR="0" lvl="0" indent="0" algn="ctr" defTabSz="62230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Pemetaan</a:t>
                  </a:r>
                  <a:r>
                    <a:rPr kumimoji="0" lang="en-US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kumimoji="0" lang="en-US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>
                          <a:hueOff val="0"/>
                          <a:satOff val="0"/>
                          <a:lumOff val="0"/>
                          <a:alphaOff val="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Mutu</a:t>
                  </a:r>
                  <a:endPara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1" name="Circular Arrow 20"/>
              <p:cNvSpPr/>
              <p:nvPr/>
            </p:nvSpPr>
            <p:spPr>
              <a:xfrm>
                <a:off x="2698669" y="1589677"/>
                <a:ext cx="3634706" cy="3634706"/>
              </a:xfrm>
              <a:prstGeom prst="circularArrow">
                <a:avLst>
                  <a:gd name="adj1" fmla="val 5200"/>
                  <a:gd name="adj2" fmla="val 335927"/>
                  <a:gd name="adj3" fmla="val 16513380"/>
                  <a:gd name="adj4" fmla="val 15198445"/>
                  <a:gd name="adj5" fmla="val 6067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</p:grpSp>
      <p:sp>
        <p:nvSpPr>
          <p:cNvPr id="34" name="Left-Right Arrow 33"/>
          <p:cNvSpPr/>
          <p:nvPr/>
        </p:nvSpPr>
        <p:spPr>
          <a:xfrm>
            <a:off x="4472355" y="4034779"/>
            <a:ext cx="1210998" cy="732937"/>
          </a:xfrm>
          <a:prstGeom prst="leftRightArrow">
            <a:avLst/>
          </a:prstGeom>
          <a:solidFill>
            <a:srgbClr val="000090"/>
          </a:solidFill>
          <a:ln w="6350" cap="flat" cmpd="sng" algn="ctr">
            <a:solidFill>
              <a:srgbClr val="1D9A7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18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3"/>
          <a:srcRect l="23671" t="12882" r="23671" b="17070"/>
          <a:stretch/>
        </p:blipFill>
        <p:spPr>
          <a:xfrm>
            <a:off x="3261528" y="1503091"/>
            <a:ext cx="4633739" cy="375852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04533" y="682769"/>
            <a:ext cx="10011306" cy="5249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 PENJAMINAN MUTU EKSTERNAL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4"/>
          <p:cNvSpPr/>
          <p:nvPr/>
        </p:nvSpPr>
        <p:spPr>
          <a:xfrm>
            <a:off x="8136415" y="2815868"/>
            <a:ext cx="1049049" cy="4275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8290719" y="1428476"/>
            <a:ext cx="2035416" cy="3541264"/>
            <a:chOff x="5625188" y="1956494"/>
            <a:chExt cx="1387455" cy="3219332"/>
          </a:xfrm>
        </p:grpSpPr>
        <p:sp>
          <p:nvSpPr>
            <p:cNvPr id="26" name="TextBox 25"/>
            <p:cNvSpPr txBox="1"/>
            <p:nvPr/>
          </p:nvSpPr>
          <p:spPr>
            <a:xfrm>
              <a:off x="5625188" y="1956494"/>
              <a:ext cx="1387455" cy="4756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FF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Pemerintah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/</a:t>
              </a: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Pemerintah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Daerah</a:t>
              </a: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5745587" y="2495609"/>
              <a:ext cx="1146656" cy="2680217"/>
              <a:chOff x="5206054" y="5711859"/>
              <a:chExt cx="1146656" cy="2680217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5206054" y="5711859"/>
                <a:ext cx="1146656" cy="63065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Pemetaan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Mutu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Sekolah</a:t>
                </a: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5206054" y="6397427"/>
                <a:ext cx="1146656" cy="63065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Perencanaan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Peningkatan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  <a:r>
                  <a:rPr lang="en-US" sz="1400" b="1" kern="0" dirty="0" err="1">
                    <a:solidFill>
                      <a:prstClr val="white"/>
                    </a:solidFill>
                    <a:latin typeface="Calibri" panose="020F0502020204030204"/>
                  </a:rPr>
                  <a:t>M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utu</a:t>
                </a: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5206054" y="7079313"/>
                <a:ext cx="1146656" cy="63065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Fasilitasi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Pemenuhan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/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Peningkatan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Mutu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5206054" y="7761417"/>
                <a:ext cx="1146656" cy="63065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Inspeksi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Pelaksanaan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Penjaminan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Mutu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5" name="Left-Right Arrow 14"/>
          <p:cNvSpPr/>
          <p:nvPr/>
        </p:nvSpPr>
        <p:spPr>
          <a:xfrm>
            <a:off x="7797247" y="3106421"/>
            <a:ext cx="616573" cy="402591"/>
          </a:xfrm>
          <a:prstGeom prst="left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84274" y="6252387"/>
            <a:ext cx="10010219" cy="40837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DEAD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 INFORMASI PENJAMINAN MUTU PENDIDIKAN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2772814" y="5986645"/>
            <a:ext cx="1" cy="233449"/>
          </a:xfrm>
          <a:prstGeom prst="straightConnector1">
            <a:avLst/>
          </a:prstGeom>
          <a:ln w="28575" cmpd="sng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7944292" y="5990344"/>
            <a:ext cx="1" cy="230112"/>
          </a:xfrm>
          <a:prstGeom prst="straightConnector1">
            <a:avLst/>
          </a:prstGeom>
          <a:ln w="28575" cmpd="sng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1018840" y="1037521"/>
            <a:ext cx="1820237" cy="4525093"/>
            <a:chOff x="1126435" y="982866"/>
            <a:chExt cx="1479826" cy="4525093"/>
          </a:xfrm>
        </p:grpSpPr>
        <p:grpSp>
          <p:nvGrpSpPr>
            <p:cNvPr id="13" name="Group 12"/>
            <p:cNvGrpSpPr/>
            <p:nvPr/>
          </p:nvGrpSpPr>
          <p:grpSpPr>
            <a:xfrm>
              <a:off x="1141878" y="3613138"/>
              <a:ext cx="1459766" cy="1894821"/>
              <a:chOff x="1044165" y="2483424"/>
              <a:chExt cx="1387455" cy="2084304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1044165" y="2483424"/>
                <a:ext cx="1387455" cy="57554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rgbClr val="FFFFFF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Badan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/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Lembaga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Akreditasi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1216684" y="3151139"/>
                <a:ext cx="1042415" cy="1416589"/>
                <a:chOff x="999592" y="5556153"/>
                <a:chExt cx="1042415" cy="1349108"/>
              </a:xfrm>
            </p:grpSpPr>
            <p:sp>
              <p:nvSpPr>
                <p:cNvPr id="24" name="Rounded Rectangle 23"/>
                <p:cNvSpPr/>
                <p:nvPr/>
              </p:nvSpPr>
              <p:spPr>
                <a:xfrm>
                  <a:off x="999592" y="5556153"/>
                  <a:ext cx="1042415" cy="630659"/>
                </a:xfrm>
                <a:prstGeom prst="round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Audit </a:t>
                  </a:r>
                  <a:r>
                    <a:rPr kumimoji="0" lang="en-US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Mutu</a:t>
                  </a: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  <a:r>
                    <a:rPr kumimoji="0" lang="en-US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Eksternal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Rounded Rectangle 24"/>
                <p:cNvSpPr/>
                <p:nvPr/>
              </p:nvSpPr>
              <p:spPr>
                <a:xfrm>
                  <a:off x="999592" y="6274602"/>
                  <a:ext cx="1042415" cy="630659"/>
                </a:xfrm>
                <a:prstGeom prst="round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Penetapan</a:t>
                  </a: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  <a:r>
                    <a:rPr kumimoji="0" lang="en-US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Akreditasi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4" name="Group 13"/>
            <p:cNvGrpSpPr/>
            <p:nvPr/>
          </p:nvGrpSpPr>
          <p:grpSpPr>
            <a:xfrm>
              <a:off x="1126435" y="982866"/>
              <a:ext cx="1479826" cy="2517918"/>
              <a:chOff x="1126435" y="982866"/>
              <a:chExt cx="1479826" cy="2517918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126435" y="982866"/>
                <a:ext cx="1479826" cy="251791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b="1" kern="0" dirty="0" err="1">
                    <a:solidFill>
                      <a:srgbClr val="FFFFFF"/>
                    </a:solidFill>
                    <a:latin typeface="Calibri"/>
                    <a:cs typeface="Calibri"/>
                  </a:rPr>
                  <a:t>Badan</a:t>
                </a:r>
                <a:r>
                  <a:rPr lang="en-US" sz="1600" b="1" kern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/</a:t>
                </a:r>
                <a:r>
                  <a:rPr lang="en-US" sz="1600" b="1" kern="0" dirty="0" err="1">
                    <a:solidFill>
                      <a:srgbClr val="FFFFFF"/>
                    </a:solidFill>
                    <a:latin typeface="Calibri"/>
                    <a:cs typeface="Calibri"/>
                  </a:rPr>
                  <a:t>Lembaga</a:t>
                </a:r>
                <a:r>
                  <a:rPr lang="en-US" sz="1600" b="1" kern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 </a:t>
                </a:r>
                <a:r>
                  <a:rPr lang="en-US" sz="1600" b="1" kern="0" dirty="0" err="1">
                    <a:solidFill>
                      <a:srgbClr val="FFFFFF"/>
                    </a:solidFill>
                    <a:latin typeface="Calibri"/>
                    <a:cs typeface="Calibri"/>
                  </a:rPr>
                  <a:t>Standarisasi</a:t>
                </a:r>
                <a:endParaRPr lang="en-US" sz="1600" b="1" dirty="0">
                  <a:latin typeface="Calibri"/>
                  <a:cs typeface="Calibri"/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1190185" y="2150273"/>
                <a:ext cx="1327060" cy="655667"/>
              </a:xfrm>
              <a:prstGeom prst="roundRect">
                <a:avLst/>
              </a:prstGeom>
              <a:solidFill>
                <a:schemeClr val="accent4">
                  <a:lumMod val="5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Penetapan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Standar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Mutu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1190185" y="2798689"/>
                <a:ext cx="1327060" cy="655667"/>
              </a:xfrm>
              <a:prstGeom prst="roundRect">
                <a:avLst/>
              </a:prstGeom>
              <a:solidFill>
                <a:schemeClr val="accent4">
                  <a:lumMod val="5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Pembuatan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Strategi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Peningkatan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Mutu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1190185" y="1501857"/>
                <a:ext cx="1327060" cy="655667"/>
              </a:xfrm>
              <a:prstGeom prst="roundRect">
                <a:avLst/>
              </a:prstGeom>
              <a:solidFill>
                <a:schemeClr val="accent4">
                  <a:lumMod val="5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rgbClr r="0" g="0" b="0"/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Evaluasi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Pencapaian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Mutu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9" name="Left-Right Arrow 58"/>
          <p:cNvSpPr/>
          <p:nvPr/>
        </p:nvSpPr>
        <p:spPr>
          <a:xfrm>
            <a:off x="2889434" y="4117576"/>
            <a:ext cx="685797" cy="365992"/>
          </a:xfrm>
          <a:prstGeom prst="left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Left-Right Arrow 59"/>
          <p:cNvSpPr/>
          <p:nvPr/>
        </p:nvSpPr>
        <p:spPr>
          <a:xfrm>
            <a:off x="2889434" y="2229138"/>
            <a:ext cx="685797" cy="365992"/>
          </a:xfrm>
          <a:prstGeom prst="left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itle 1"/>
          <p:cNvSpPr>
            <a:spLocks noGrp="1"/>
          </p:cNvSpPr>
          <p:nvPr>
            <p:ph type="title"/>
          </p:nvPr>
        </p:nvSpPr>
        <p:spPr>
          <a:xfrm>
            <a:off x="594527" y="146304"/>
            <a:ext cx="10010219" cy="64008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000" b="1" dirty="0"/>
              <a:t>SISTEM PENJAMINAN MUTU PENDIDIKAN DASAR DAN MENENGAH </a:t>
            </a:r>
            <a:r>
              <a:rPr lang="en-US" sz="1600" b="1" dirty="0">
                <a:highlight>
                  <a:srgbClr val="FFFF00"/>
                </a:highlight>
              </a:rPr>
              <a:t>(PERMENDIKBUD 28/2016)</a:t>
            </a:r>
            <a:endParaRPr lang="id-ID" sz="2000" b="1" dirty="0">
              <a:highlight>
                <a:srgbClr val="FFFF00"/>
              </a:highlight>
            </a:endParaRPr>
          </a:p>
        </p:txBody>
      </p:sp>
      <p:sp>
        <p:nvSpPr>
          <p:cNvPr id="32" name="Slide Number Placeholder 3"/>
          <p:cNvSpPr txBox="1">
            <a:spLocks/>
          </p:cNvSpPr>
          <p:nvPr/>
        </p:nvSpPr>
        <p:spPr>
          <a:xfrm>
            <a:off x="10456837" y="6352115"/>
            <a:ext cx="623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2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fld id="{57AF16DE-A0D5-4438-950F-5B1E159C2C28}" type="slidenum">
              <a:rPr lang="en-US" smtClean="0">
                <a:solidFill>
                  <a:prstClr val="white"/>
                </a:solidFill>
                <a:latin typeface="Century Gothic"/>
              </a:rPr>
              <a:pPr defTabSz="914400">
                <a:defRPr/>
              </a:pPr>
              <a:t>8</a:t>
            </a:fld>
            <a:endParaRPr lang="en-US" dirty="0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3" name="Arrow: Notched Right 2"/>
          <p:cNvSpPr/>
          <p:nvPr/>
        </p:nvSpPr>
        <p:spPr>
          <a:xfrm flipH="1">
            <a:off x="9924063" y="2009311"/>
            <a:ext cx="769671" cy="693725"/>
          </a:xfrm>
          <a:prstGeom prst="notchedRightArrow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500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" y="228600"/>
            <a:ext cx="10988747" cy="685800"/>
          </a:xfrm>
        </p:spPr>
        <p:txBody>
          <a:bodyPr>
            <a:normAutofit/>
          </a:bodyPr>
          <a:lstStyle/>
          <a:p>
            <a:r>
              <a:rPr lang="id-ID" sz="3200" b="1" dirty="0" smtClean="0">
                <a:solidFill>
                  <a:schemeClr val="tx1"/>
                </a:solidFill>
              </a:rPr>
              <a:t>DATA SEKOLAH </a:t>
            </a:r>
            <a:r>
              <a:rPr lang="en-US" sz="3200" b="1" dirty="0" smtClean="0">
                <a:solidFill>
                  <a:schemeClr val="tx1"/>
                </a:solidFill>
              </a:rPr>
              <a:t>PROVINSI SUMATERA BARAT</a:t>
            </a:r>
            <a:endParaRPr lang="id-ID" sz="3200" b="1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629400"/>
            <a:ext cx="11247438" cy="285750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id-ID" sz="1600" dirty="0" smtClean="0">
                <a:solidFill>
                  <a:srgbClr val="D2533C">
                    <a:satMod val="130000"/>
                  </a:srgbClr>
                </a:solidFill>
              </a:rPr>
              <a:t>Sumber Data PMP 2018</a:t>
            </a:r>
            <a:r>
              <a:rPr lang="en-US" sz="1600" dirty="0" smtClean="0">
                <a:solidFill>
                  <a:srgbClr val="D2533C">
                    <a:satMod val="130000"/>
                  </a:srgbClr>
                </a:solidFill>
              </a:rPr>
              <a:t> </a:t>
            </a:r>
            <a:r>
              <a:rPr lang="en-US" sz="1600" dirty="0" err="1" smtClean="0">
                <a:solidFill>
                  <a:srgbClr val="D2533C">
                    <a:satMod val="130000"/>
                  </a:srgbClr>
                </a:solidFill>
              </a:rPr>
              <a:t>dan</a:t>
            </a:r>
            <a:r>
              <a:rPr lang="en-US" sz="1600" dirty="0" smtClean="0">
                <a:solidFill>
                  <a:srgbClr val="D2533C">
                    <a:satMod val="130000"/>
                  </a:srgbClr>
                </a:solidFill>
              </a:rPr>
              <a:t> </a:t>
            </a:r>
            <a:r>
              <a:rPr lang="en-US" sz="1600" dirty="0" err="1" smtClean="0">
                <a:solidFill>
                  <a:srgbClr val="D2533C">
                    <a:satMod val="130000"/>
                  </a:srgbClr>
                </a:solidFill>
              </a:rPr>
              <a:t>dapodik</a:t>
            </a:r>
            <a:r>
              <a:rPr lang="en-US" sz="1600" dirty="0" smtClean="0">
                <a:solidFill>
                  <a:srgbClr val="D2533C">
                    <a:satMod val="130000"/>
                  </a:srgbClr>
                </a:solidFill>
              </a:rPr>
              <a:t> 2018/2019 semester II</a:t>
            </a:r>
            <a:endParaRPr lang="id-ID" sz="1600" dirty="0">
              <a:solidFill>
                <a:srgbClr val="D2533C">
                  <a:satMod val="130000"/>
                </a:srgb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285619"/>
              </p:ext>
            </p:extLst>
          </p:nvPr>
        </p:nvGraphicFramePr>
        <p:xfrm>
          <a:off x="289723" y="1142997"/>
          <a:ext cx="9982200" cy="5338608"/>
        </p:xfrm>
        <a:graphic>
          <a:graphicData uri="http://schemas.openxmlformats.org/drawingml/2006/table">
            <a:tbl>
              <a:tblPr/>
              <a:tblGrid>
                <a:gridCol w="761999"/>
                <a:gridCol w="3124200"/>
                <a:gridCol w="1447800"/>
                <a:gridCol w="1066801"/>
                <a:gridCol w="914400"/>
                <a:gridCol w="838200"/>
                <a:gridCol w="914400"/>
                <a:gridCol w="914400"/>
              </a:tblGrid>
              <a:tr h="249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Kabupaten/Kota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Sekolah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SD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SMP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SMA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SMK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SLB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2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2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2"/>
                        </a:rPr>
                        <a:t>Sawah Lunto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3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3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3"/>
                        </a:rPr>
                        <a:t>Solok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4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4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4"/>
                        </a:rPr>
                        <a:t>Padang Panjang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5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5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5"/>
                        </a:rPr>
                        <a:t>. Pasaman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6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6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6"/>
                        </a:rPr>
                        <a:t>Padang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7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7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7"/>
                        </a:rPr>
                        <a:t>. Sijunjung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8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8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8"/>
                        </a:rPr>
                        <a:t>. Lima Puluh Koto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9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9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9"/>
                        </a:rPr>
                        <a:t>. Solok Selatan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0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0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0"/>
                        </a:rPr>
                        <a:t>. Tanah Datar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1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1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1"/>
                        </a:rPr>
                        <a:t>. Padang Pariaman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2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2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2"/>
                        </a:rPr>
                        <a:t>. Pesisir Selatan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3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3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3"/>
                        </a:rPr>
                        <a:t>. Pasaman Barat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4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4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4"/>
                        </a:rPr>
                        <a:t>Payakumbuh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5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5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5"/>
                        </a:rPr>
                        <a:t>. Solok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6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6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6"/>
                        </a:rPr>
                        <a:t>. Dharmasraya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7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7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7"/>
                        </a:rPr>
                        <a:t>Bukittinggi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8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8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8"/>
                        </a:rPr>
                        <a:t>. Agam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9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9"/>
                        </a:rPr>
                        <a:t>Kota 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19"/>
                        </a:rPr>
                        <a:t>Pariaman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20"/>
                        </a:rPr>
                        <a:t> </a:t>
                      </a:r>
                      <a:r>
                        <a:rPr lang="id-ID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20"/>
                        </a:rPr>
                        <a:t>Kab</a:t>
                      </a:r>
                      <a:r>
                        <a:rPr lang="id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hlinkClick r:id="rId20"/>
                        </a:rPr>
                        <a:t>. Kepulauan Mentawai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49863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5,646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4,163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802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324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210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147</a:t>
                      </a:r>
                    </a:p>
                  </a:txBody>
                  <a:tcPr marL="8322" marR="8322" marT="8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90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gan 4">
            <a:extLst>
              <a:ext uri="{FF2B5EF4-FFF2-40B4-BE49-F238E27FC236}">
                <a16:creationId xmlns:a16="http://schemas.microsoft.com/office/drawing/2014/main" xmlns="" id="{3BBB0E37-05E2-4DFE-BE87-2C4388BE4C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9365846"/>
              </p:ext>
            </p:extLst>
          </p:nvPr>
        </p:nvGraphicFramePr>
        <p:xfrm>
          <a:off x="-310629" y="457205"/>
          <a:ext cx="4181748" cy="637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7" name="Bagan 26">
            <a:extLst>
              <a:ext uri="{FF2B5EF4-FFF2-40B4-BE49-F238E27FC236}">
                <a16:creationId xmlns:a16="http://schemas.microsoft.com/office/drawing/2014/main" xmlns="" id="{E941507B-6CDE-4B89-ACB3-47B74B7223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2993995"/>
              </p:ext>
            </p:extLst>
          </p:nvPr>
        </p:nvGraphicFramePr>
        <p:xfrm>
          <a:off x="3555082" y="533400"/>
          <a:ext cx="4202265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Bagan 27">
            <a:extLst>
              <a:ext uri="{FF2B5EF4-FFF2-40B4-BE49-F238E27FC236}">
                <a16:creationId xmlns:a16="http://schemas.microsoft.com/office/drawing/2014/main" xmlns="" id="{DD62E5B7-02A3-4374-9C30-EFE6B4AF9A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5943907"/>
              </p:ext>
            </p:extLst>
          </p:nvPr>
        </p:nvGraphicFramePr>
        <p:xfrm>
          <a:off x="7372954" y="533400"/>
          <a:ext cx="4042019" cy="6322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Kotak Teks 8">
            <a:extLst>
              <a:ext uri="{FF2B5EF4-FFF2-40B4-BE49-F238E27FC236}">
                <a16:creationId xmlns:a16="http://schemas.microsoft.com/office/drawing/2014/main" xmlns="" id="{205DD955-D526-4C26-9989-9531F7B86E1E}"/>
              </a:ext>
            </a:extLst>
          </p:cNvPr>
          <p:cNvSpPr txBox="1"/>
          <p:nvPr/>
        </p:nvSpPr>
        <p:spPr>
          <a:xfrm>
            <a:off x="1950160" y="4069041"/>
            <a:ext cx="910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solidFill>
                  <a:prstClr val="black"/>
                </a:solidFill>
              </a:rPr>
              <a:t>2016</a:t>
            </a:r>
          </a:p>
          <a:p>
            <a:r>
              <a:rPr lang="id-ID" dirty="0">
                <a:solidFill>
                  <a:prstClr val="black"/>
                </a:solidFill>
              </a:rPr>
              <a:t>14 Prop</a:t>
            </a:r>
          </a:p>
        </p:txBody>
      </p:sp>
      <p:sp>
        <p:nvSpPr>
          <p:cNvPr id="29" name="Kotak Teks 28">
            <a:extLst>
              <a:ext uri="{FF2B5EF4-FFF2-40B4-BE49-F238E27FC236}">
                <a16:creationId xmlns:a16="http://schemas.microsoft.com/office/drawing/2014/main" xmlns="" id="{0B8209BC-1411-4AD8-AD41-60B37FB38681}"/>
              </a:ext>
            </a:extLst>
          </p:cNvPr>
          <p:cNvSpPr txBox="1"/>
          <p:nvPr/>
        </p:nvSpPr>
        <p:spPr>
          <a:xfrm>
            <a:off x="5420560" y="4392206"/>
            <a:ext cx="910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solidFill>
                  <a:prstClr val="black"/>
                </a:solidFill>
              </a:rPr>
              <a:t>2017</a:t>
            </a:r>
          </a:p>
          <a:p>
            <a:r>
              <a:rPr lang="id-ID" dirty="0">
                <a:solidFill>
                  <a:prstClr val="black"/>
                </a:solidFill>
              </a:rPr>
              <a:t>12 Prop</a:t>
            </a:r>
          </a:p>
        </p:txBody>
      </p:sp>
      <p:sp>
        <p:nvSpPr>
          <p:cNvPr id="30" name="Kotak Teks 29">
            <a:extLst>
              <a:ext uri="{FF2B5EF4-FFF2-40B4-BE49-F238E27FC236}">
                <a16:creationId xmlns:a16="http://schemas.microsoft.com/office/drawing/2014/main" xmlns="" id="{E2A7DBC0-7DC3-4D24-ADA8-5752D4BB4FA0}"/>
              </a:ext>
            </a:extLst>
          </p:cNvPr>
          <p:cNvSpPr txBox="1"/>
          <p:nvPr/>
        </p:nvSpPr>
        <p:spPr>
          <a:xfrm>
            <a:off x="8750514" y="5124710"/>
            <a:ext cx="793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solidFill>
                  <a:prstClr val="black"/>
                </a:solidFill>
              </a:rPr>
              <a:t>2018</a:t>
            </a:r>
          </a:p>
          <a:p>
            <a:r>
              <a:rPr lang="id-ID" dirty="0">
                <a:solidFill>
                  <a:prstClr val="black"/>
                </a:solidFill>
              </a:rPr>
              <a:t>9 Prop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1280319" y="15"/>
            <a:ext cx="9448800" cy="533386"/>
          </a:xfrm>
          <a:prstGeom prst="rect">
            <a:avLst/>
          </a:prstGeom>
          <a:solidFill>
            <a:srgbClr val="FFFFFF"/>
          </a:solidFill>
        </p:spPr>
        <p:txBody>
          <a:bodyPr>
            <a:normAutofit fontScale="9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0" kern="0" cap="none" dirty="0" smtClean="0">
                <a:solidFill>
                  <a:sysClr val="windowText" lastClr="000000"/>
                </a:solidFill>
              </a:rPr>
              <a:t>PROGRES PENGIRIMAN PMP 2016 S.D 2018</a:t>
            </a:r>
            <a:endParaRPr kumimoji="0" lang="id-ID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4291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47119" y="112"/>
            <a:ext cx="7262932" cy="70487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id-ID" sz="4000" dirty="0" smtClean="0">
                <a:solidFill>
                  <a:sysClr val="windowText" lastClr="000000"/>
                </a:solidFill>
              </a:rPr>
              <a:t>KATEGORI CAPAIAN</a:t>
            </a:r>
            <a:endParaRPr lang="id-ID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07861542"/>
              </p:ext>
            </p:extLst>
          </p:nvPr>
        </p:nvGraphicFramePr>
        <p:xfrm>
          <a:off x="275109" y="599313"/>
          <a:ext cx="10362962" cy="1368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491144"/>
              </p:ext>
            </p:extLst>
          </p:nvPr>
        </p:nvGraphicFramePr>
        <p:xfrm>
          <a:off x="229726" y="2057512"/>
          <a:ext cx="6200066" cy="46755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34321"/>
                <a:gridCol w="1933103">
                  <a:extLst>
                    <a:ext uri="{9D8B030D-6E8A-4147-A177-3AD203B41FA5}">
                      <a16:colId xmlns="" xmlns:a16="http://schemas.microsoft.com/office/drawing/2014/main" val="3046352051"/>
                    </a:ext>
                  </a:extLst>
                </a:gridCol>
                <a:gridCol w="1593140">
                  <a:extLst>
                    <a:ext uri="{9D8B030D-6E8A-4147-A177-3AD203B41FA5}">
                      <a16:colId xmlns="" xmlns:a16="http://schemas.microsoft.com/office/drawing/2014/main" val="1409851131"/>
                    </a:ext>
                  </a:extLst>
                </a:gridCol>
                <a:gridCol w="1139502">
                  <a:extLst>
                    <a:ext uri="{9D8B030D-6E8A-4147-A177-3AD203B41FA5}">
                      <a16:colId xmlns="" xmlns:a16="http://schemas.microsoft.com/office/drawing/2014/main" val="2629478001"/>
                    </a:ext>
                  </a:extLst>
                </a:gridCol>
              </a:tblGrid>
              <a:tr h="724965">
                <a:tc>
                  <a:txBody>
                    <a:bodyPr/>
                    <a:lstStyle/>
                    <a:p>
                      <a:pPr algn="ctr" fontAlgn="b"/>
                      <a:r>
                        <a:rPr lang="id-ID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Simbol</a:t>
                      </a:r>
                      <a:endParaRPr lang="id-ID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 err="1">
                          <a:effectLst/>
                        </a:rPr>
                        <a:t>Kategori</a:t>
                      </a:r>
                      <a:endParaRPr lang="id-ID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effectLst/>
                        </a:rPr>
                        <a:t>Batas </a:t>
                      </a:r>
                      <a:r>
                        <a:rPr lang="en-US" sz="2200" b="1" u="none" strike="noStrike" dirty="0" err="1">
                          <a:effectLst/>
                        </a:rPr>
                        <a:t>Bawah</a:t>
                      </a:r>
                      <a:endParaRPr lang="id-ID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effectLst/>
                        </a:rPr>
                        <a:t>Batas </a:t>
                      </a:r>
                      <a:r>
                        <a:rPr lang="en-US" sz="2200" b="1" u="none" strike="noStrike" dirty="0" err="1">
                          <a:effectLst/>
                        </a:rPr>
                        <a:t>Atas</a:t>
                      </a:r>
                      <a:endParaRPr lang="id-ID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5915639"/>
                  </a:ext>
                </a:extLst>
              </a:tr>
              <a:tr h="606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  <a:latin typeface="Wingdings 2" panose="05020102010507070707" pitchFamily="18" charset="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endParaRPr lang="en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67" marR="63267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Menuju</a:t>
                      </a:r>
                      <a:r>
                        <a:rPr lang="en-US" sz="2000" b="1" u="none" strike="noStrike" baseline="0" dirty="0">
                          <a:effectLst/>
                        </a:rPr>
                        <a:t> SNP </a:t>
                      </a:r>
                      <a:r>
                        <a:rPr lang="id-ID" sz="2000" b="1" u="none" strike="noStrike" dirty="0">
                          <a:effectLst/>
                        </a:rPr>
                        <a:t>1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0,00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2,0</a:t>
                      </a:r>
                      <a:r>
                        <a:rPr lang="en-US" sz="2000" b="1" u="none" strike="noStrike" dirty="0">
                          <a:effectLst/>
                        </a:rPr>
                        <a:t>4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extLst>
                  <a:ext uri="{0D108BD9-81ED-4DB2-BD59-A6C34878D82A}">
                    <a16:rowId xmlns="" xmlns:a16="http://schemas.microsoft.com/office/drawing/2014/main" val="3099310821"/>
                  </a:ext>
                </a:extLst>
              </a:tr>
              <a:tr h="708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  <a:latin typeface="Wingdings 2" panose="05020102010507070707" pitchFamily="18" charset="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««</a:t>
                      </a:r>
                      <a:endParaRPr lang="en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67" marR="63267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Menuju</a:t>
                      </a:r>
                      <a:r>
                        <a:rPr lang="en-US" sz="2000" b="1" u="none" strike="noStrike" dirty="0">
                          <a:effectLst/>
                        </a:rPr>
                        <a:t> SNP </a:t>
                      </a:r>
                      <a:r>
                        <a:rPr lang="id-ID" sz="2000" b="1" u="none" strike="noStrike" dirty="0">
                          <a:effectLst/>
                        </a:rPr>
                        <a:t>2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2,0</a:t>
                      </a:r>
                      <a:r>
                        <a:rPr lang="en-US" sz="2000" b="1" u="none" strike="noStrike" dirty="0">
                          <a:effectLst/>
                        </a:rPr>
                        <a:t>5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3,</a:t>
                      </a:r>
                      <a:r>
                        <a:rPr lang="en-US" sz="2000" b="1" u="none" strike="noStrike" dirty="0">
                          <a:effectLst/>
                        </a:rPr>
                        <a:t>70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extLst>
                  <a:ext uri="{0D108BD9-81ED-4DB2-BD59-A6C34878D82A}">
                    <a16:rowId xmlns="" xmlns:a16="http://schemas.microsoft.com/office/drawing/2014/main" val="3420678054"/>
                  </a:ext>
                </a:extLst>
              </a:tr>
              <a:tr h="708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  <a:latin typeface="Wingdings 2" panose="05020102010507070707" pitchFamily="18" charset="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«««</a:t>
                      </a:r>
                      <a:endParaRPr lang="en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67" marR="63267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Menuju</a:t>
                      </a:r>
                      <a:r>
                        <a:rPr lang="en-US" sz="2000" b="1" u="none" strike="noStrike" dirty="0">
                          <a:effectLst/>
                        </a:rPr>
                        <a:t> SNP </a:t>
                      </a:r>
                      <a:r>
                        <a:rPr lang="id-ID" sz="2000" b="1" u="none" strike="noStrike" dirty="0">
                          <a:effectLst/>
                        </a:rPr>
                        <a:t>3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3,</a:t>
                      </a:r>
                      <a:r>
                        <a:rPr lang="en-US" sz="2000" b="1" u="none" strike="noStrike" dirty="0" smtClean="0">
                          <a:effectLst/>
                        </a:rPr>
                        <a:t>7</a:t>
                      </a:r>
                      <a:r>
                        <a:rPr lang="id-ID" sz="2000" b="1" u="none" strike="noStrike" dirty="0" smtClean="0">
                          <a:effectLst/>
                        </a:rPr>
                        <a:t>1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5,0</a:t>
                      </a:r>
                      <a:r>
                        <a:rPr lang="en-US" sz="2000" b="1" u="none" strike="noStrike" dirty="0">
                          <a:effectLst/>
                        </a:rPr>
                        <a:t>6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extLst>
                  <a:ext uri="{0D108BD9-81ED-4DB2-BD59-A6C34878D82A}">
                    <a16:rowId xmlns="" xmlns:a16="http://schemas.microsoft.com/office/drawing/2014/main" val="1601427204"/>
                  </a:ext>
                </a:extLst>
              </a:tr>
              <a:tr h="708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  <a:latin typeface="Wingdings 2" panose="05020102010507070707" pitchFamily="18" charset="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««««</a:t>
                      </a:r>
                      <a:endParaRPr lang="en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67" marR="6326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Menuju</a:t>
                      </a:r>
                      <a:r>
                        <a:rPr lang="en-US" sz="2000" b="1" u="none" strike="noStrike" dirty="0">
                          <a:effectLst/>
                        </a:rPr>
                        <a:t> SNP </a:t>
                      </a:r>
                      <a:r>
                        <a:rPr lang="id-ID" sz="2000" b="1" u="none" strike="noStrike" dirty="0">
                          <a:effectLst/>
                        </a:rPr>
                        <a:t>4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>
                          <a:effectLst/>
                        </a:rPr>
                        <a:t>5,0</a:t>
                      </a:r>
                      <a:r>
                        <a:rPr lang="en-US" sz="2000" b="1" u="none" strike="noStrike">
                          <a:effectLst/>
                        </a:rPr>
                        <a:t>7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6,6</a:t>
                      </a:r>
                      <a:r>
                        <a:rPr lang="en-US" sz="2000" b="1" u="none" strike="noStrike" dirty="0">
                          <a:effectLst/>
                        </a:rPr>
                        <a:t>6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extLst>
                  <a:ext uri="{0D108BD9-81ED-4DB2-BD59-A6C34878D82A}">
                    <a16:rowId xmlns="" xmlns:a16="http://schemas.microsoft.com/office/drawing/2014/main" val="3886243350"/>
                  </a:ext>
                </a:extLst>
              </a:tr>
              <a:tr h="770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  <a:latin typeface="Wingdings 2" panose="05020102010507070707" pitchFamily="18" charset="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«««««</a:t>
                      </a:r>
                      <a:endParaRPr lang="en-ID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67" marR="6326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SNP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>
                          <a:effectLst/>
                        </a:rPr>
                        <a:t>6,6</a:t>
                      </a:r>
                      <a:r>
                        <a:rPr lang="en-US" sz="2000" b="1" u="none" strike="noStrike">
                          <a:effectLst/>
                        </a:rPr>
                        <a:t>7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b="1" u="none" strike="noStrike" dirty="0">
                          <a:effectLst/>
                        </a:rPr>
                        <a:t>7,00</a:t>
                      </a:r>
                      <a:endParaRPr lang="id-ID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356" marR="84356" anchor="ctr"/>
                </a:tc>
                <a:extLst>
                  <a:ext uri="{0D108BD9-81ED-4DB2-BD59-A6C34878D82A}">
                    <a16:rowId xmlns="" xmlns:a16="http://schemas.microsoft.com/office/drawing/2014/main" val="1023763988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085278" y="1622888"/>
            <a:ext cx="5549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prstClr val="white"/>
                </a:solidFill>
                <a:cs typeface="Arial" panose="020B0604020202020204" pitchFamily="34" charset="0"/>
              </a:rPr>
              <a:t>¼ </a:t>
            </a:r>
            <a:r>
              <a:rPr lang="el-GR" sz="1600" b="1" dirty="0">
                <a:solidFill>
                  <a:prstClr val="white"/>
                </a:solidFill>
                <a:cs typeface="Arial" panose="020B0604020202020204" pitchFamily="34" charset="0"/>
              </a:rPr>
              <a:t>σ</a:t>
            </a:r>
            <a:endParaRPr lang="id-ID" sz="1600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333418" y="1628800"/>
            <a:ext cx="6687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prstClr val="white"/>
                </a:solidFill>
                <a:cs typeface="Arial" panose="020B0604020202020204" pitchFamily="34" charset="0"/>
              </a:rPr>
              <a:t>1½ </a:t>
            </a:r>
            <a:r>
              <a:rPr lang="el-GR" sz="1600" b="1" dirty="0">
                <a:solidFill>
                  <a:prstClr val="white"/>
                </a:solidFill>
                <a:cs typeface="Arial" panose="020B0604020202020204" pitchFamily="34" charset="0"/>
              </a:rPr>
              <a:t>σ</a:t>
            </a:r>
            <a:endParaRPr lang="id-ID" sz="1600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82163" y="1603394"/>
            <a:ext cx="7489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b="1" dirty="0">
                <a:solidFill>
                  <a:prstClr val="white"/>
                </a:solidFill>
                <a:cs typeface="Arial" panose="020B0604020202020204" pitchFamily="34" charset="0"/>
              </a:rPr>
              <a:t>μ</a:t>
            </a:r>
            <a:r>
              <a:rPr lang="en-US" sz="1600" b="1" dirty="0">
                <a:solidFill>
                  <a:prstClr val="white"/>
                </a:solidFill>
                <a:cs typeface="Arial" panose="020B0604020202020204" pitchFamily="34" charset="0"/>
              </a:rPr>
              <a:t>-½ </a:t>
            </a:r>
            <a:r>
              <a:rPr lang="el-GR" sz="1600" b="1" dirty="0">
                <a:solidFill>
                  <a:prstClr val="white"/>
                </a:solidFill>
                <a:cs typeface="Arial" panose="020B0604020202020204" pitchFamily="34" charset="0"/>
              </a:rPr>
              <a:t>σ</a:t>
            </a:r>
            <a:endParaRPr lang="id-ID" sz="1600" dirty="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435078" y="1586194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b="1" dirty="0">
                <a:solidFill>
                  <a:prstClr val="white"/>
                </a:solidFill>
                <a:cs typeface="Arial" panose="020B0604020202020204" pitchFamily="34" charset="0"/>
              </a:rPr>
              <a:t>μ</a:t>
            </a:r>
            <a:r>
              <a:rPr lang="en-US" sz="1600" b="1" dirty="0">
                <a:solidFill>
                  <a:prstClr val="white"/>
                </a:solidFill>
                <a:cs typeface="Arial" panose="020B0604020202020204" pitchFamily="34" charset="0"/>
              </a:rPr>
              <a:t>+½ </a:t>
            </a:r>
            <a:r>
              <a:rPr lang="el-GR" sz="1600" b="1" dirty="0">
                <a:solidFill>
                  <a:prstClr val="white"/>
                </a:solidFill>
                <a:cs typeface="Arial" panose="020B0604020202020204" pitchFamily="34" charset="0"/>
              </a:rPr>
              <a:t>σ</a:t>
            </a:r>
            <a:endParaRPr lang="id-ID" sz="1600" dirty="0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24782" y="2209828"/>
            <a:ext cx="462854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err="1">
                <a:solidFill>
                  <a:prstClr val="black"/>
                </a:solidFill>
              </a:rPr>
              <a:t>Rentang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kategori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capaian</a:t>
            </a:r>
            <a:r>
              <a:rPr lang="en-US" sz="2300" dirty="0">
                <a:solidFill>
                  <a:prstClr val="black"/>
                </a:solidFill>
              </a:rPr>
              <a:t> SNP </a:t>
            </a:r>
            <a:r>
              <a:rPr lang="en-US" sz="2300" dirty="0" err="1">
                <a:solidFill>
                  <a:prstClr val="black"/>
                </a:solidFill>
              </a:rPr>
              <a:t>ditetapkan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dengan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menggunakan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fungsi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standar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deviasi</a:t>
            </a:r>
            <a:r>
              <a:rPr lang="en-US" sz="2300" dirty="0">
                <a:solidFill>
                  <a:prstClr val="black"/>
                </a:solidFill>
              </a:rPr>
              <a:t>*</a:t>
            </a:r>
            <a:endParaRPr lang="id-ID" sz="23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67919" y="6268672"/>
            <a:ext cx="2675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*</a:t>
            </a:r>
            <a:r>
              <a:rPr lang="en-US" dirty="0" err="1">
                <a:solidFill>
                  <a:srgbClr val="C00000"/>
                </a:solidFill>
              </a:rPr>
              <a:t>hasil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simulasi</a:t>
            </a:r>
            <a:endParaRPr lang="id-ID" dirty="0">
              <a:solidFill>
                <a:srgbClr val="C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74469" y="3810027"/>
            <a:ext cx="455212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solidFill>
                  <a:prstClr val="black"/>
                </a:solidFill>
              </a:rPr>
              <a:t>Referensi</a:t>
            </a:r>
            <a:r>
              <a:rPr lang="en-US" sz="2200" b="1" dirty="0">
                <a:solidFill>
                  <a:prstClr val="black"/>
                </a:solidFill>
              </a:rPr>
              <a:t>:</a:t>
            </a:r>
          </a:p>
          <a:p>
            <a:r>
              <a:rPr lang="en-US" sz="2200" dirty="0">
                <a:solidFill>
                  <a:prstClr val="black"/>
                </a:solidFill>
              </a:rPr>
              <a:t>Slocum, T. et al. 2005. "Chapter 5: Data Classification." Thematic cartography and geographic visualization, Second Edition</a:t>
            </a:r>
            <a:endParaRPr lang="id-ID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22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1247438" cy="559966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id-ID" sz="2800" dirty="0" smtClean="0">
                <a:solidFill>
                  <a:sysClr val="windowText" lastClr="000000"/>
                </a:solidFill>
              </a:rPr>
              <a:t>CAPAIAN SNP </a:t>
            </a:r>
            <a:r>
              <a:rPr lang="en-US" sz="2800" dirty="0" smtClean="0">
                <a:solidFill>
                  <a:sysClr val="windowText" lastClr="000000"/>
                </a:solidFill>
              </a:rPr>
              <a:t>JENJANG SMK SUMATERA BARAT 2018</a:t>
            </a:r>
            <a:endParaRPr lang="id-ID" sz="28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159" y="6564868"/>
            <a:ext cx="54029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>
                <a:solidFill>
                  <a:srgbClr val="C00000"/>
                </a:solidFill>
              </a:rPr>
              <a:t>Sumber pmp per </a:t>
            </a:r>
            <a:r>
              <a:rPr lang="en-US" dirty="0">
                <a:solidFill>
                  <a:srgbClr val="C00000"/>
                </a:solidFill>
              </a:rPr>
              <a:t>21 April </a:t>
            </a:r>
            <a:r>
              <a:rPr lang="id-ID" dirty="0">
                <a:solidFill>
                  <a:srgbClr val="C00000"/>
                </a:solidFill>
              </a:rPr>
              <a:t>2019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295527"/>
              </p:ext>
            </p:extLst>
          </p:nvPr>
        </p:nvGraphicFramePr>
        <p:xfrm>
          <a:off x="468645" y="1000378"/>
          <a:ext cx="10403880" cy="5552209"/>
        </p:xfrm>
        <a:graphic>
          <a:graphicData uri="http://schemas.openxmlformats.org/drawingml/2006/table">
            <a:tbl>
              <a:tblPr/>
              <a:tblGrid>
                <a:gridCol w="819854"/>
                <a:gridCol w="3482788"/>
                <a:gridCol w="1016873"/>
                <a:gridCol w="1016873"/>
                <a:gridCol w="1016873"/>
                <a:gridCol w="1016873"/>
                <a:gridCol w="1016873"/>
                <a:gridCol w="1016873"/>
              </a:tblGrid>
              <a:tr h="484909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Kabupaten/Kota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SNP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Agam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Dharmasraya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Kepulauan Mentawai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Limapuluh Kota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Padang Pariaman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Pasaman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Pasaman Barat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Pesisir Selatan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Sijunjung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Solok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Solok Selatan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Kab. Tanah Datar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Bukittinggi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Padang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Padang Panjang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Pariaman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Payakumbuh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Sawahlunto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 Solok</a:t>
                      </a:r>
                    </a:p>
                  </a:txBody>
                  <a:tcPr marL="105445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4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11716" marR="11716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d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208</a:t>
                      </a:r>
                    </a:p>
                  </a:txBody>
                  <a:tcPr marL="11716" marR="11716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8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43" y="457200"/>
            <a:ext cx="10122694" cy="990600"/>
          </a:xfrm>
        </p:spPr>
        <p:txBody>
          <a:bodyPr>
            <a:normAutofit/>
          </a:bodyPr>
          <a:lstStyle/>
          <a:p>
            <a:r>
              <a:rPr lang="id-ID" b="1" dirty="0" smtClean="0"/>
              <a:t>RAPOR PMP - S</a:t>
            </a:r>
            <a:r>
              <a:rPr lang="en-US" b="1" dirty="0" smtClean="0"/>
              <a:t>MK</a:t>
            </a:r>
            <a:r>
              <a:rPr lang="id-ID" b="1" dirty="0" smtClean="0"/>
              <a:t> SUMBAR</a:t>
            </a:r>
            <a:endParaRPr lang="id-ID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607928"/>
              </p:ext>
            </p:extLst>
          </p:nvPr>
        </p:nvGraphicFramePr>
        <p:xfrm>
          <a:off x="257754" y="1619249"/>
          <a:ext cx="10708508" cy="4775166"/>
        </p:xfrm>
        <a:graphic>
          <a:graphicData uri="http://schemas.openxmlformats.org/drawingml/2006/table">
            <a:tbl>
              <a:tblPr/>
              <a:tblGrid>
                <a:gridCol w="755617"/>
                <a:gridCol w="3907955"/>
                <a:gridCol w="755617"/>
                <a:gridCol w="755617"/>
                <a:gridCol w="755617"/>
                <a:gridCol w="755617"/>
                <a:gridCol w="755617"/>
                <a:gridCol w="755617"/>
                <a:gridCol w="755617"/>
                <a:gridCol w="755617"/>
              </a:tblGrid>
              <a:tr h="370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Nasional Pendidikan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SNP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0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Kompetensi Lulusan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Isi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4.9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5.56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Proses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51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Penilaian Pendidikan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5.49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5.9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51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Pendidik dan Tenaga Kependidikan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51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Sarana dan Prasarana Pendidikan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519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Pengelolaan Pendidikan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185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Pembiayaan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5.03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5.77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id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1165" marR="11165" marT="90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56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43" y="457200"/>
            <a:ext cx="10122694" cy="990600"/>
          </a:xfrm>
        </p:spPr>
        <p:txBody>
          <a:bodyPr>
            <a:normAutofit/>
          </a:bodyPr>
          <a:lstStyle/>
          <a:p>
            <a:r>
              <a:rPr lang="id-ID" b="1" dirty="0" smtClean="0"/>
              <a:t>RAPOR PMP - S</a:t>
            </a:r>
            <a:r>
              <a:rPr lang="en-US" b="1" dirty="0" smtClean="0"/>
              <a:t>MK</a:t>
            </a:r>
            <a:r>
              <a:rPr lang="id-ID" b="1" dirty="0" smtClean="0"/>
              <a:t> SUMBAR</a:t>
            </a:r>
            <a:endParaRPr lang="id-ID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642321"/>
              </p:ext>
            </p:extLst>
          </p:nvPr>
        </p:nvGraphicFramePr>
        <p:xfrm>
          <a:off x="4827056" y="1524000"/>
          <a:ext cx="6420413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4024881"/>
              </p:ext>
            </p:extLst>
          </p:nvPr>
        </p:nvGraphicFramePr>
        <p:xfrm>
          <a:off x="-187455" y="1524008"/>
          <a:ext cx="5623719" cy="5333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24147" y="1508920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92934"/>
                </a:solidFill>
              </a:rPr>
              <a:t>SUMBAR 5.28</a:t>
            </a:r>
            <a:endParaRPr lang="id-ID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86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Up Arrow 16"/>
          <p:cNvSpPr/>
          <p:nvPr/>
        </p:nvSpPr>
        <p:spPr>
          <a:xfrm>
            <a:off x="4639626" y="3458632"/>
            <a:ext cx="1684399" cy="337625"/>
          </a:xfrm>
          <a:prstGeom prst="upArrow">
            <a:avLst/>
          </a:prstGeom>
          <a:solidFill>
            <a:schemeClr val="accent1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4670407" y="1198805"/>
            <a:ext cx="1684399" cy="375478"/>
          </a:xfrm>
          <a:prstGeom prst="upArrow">
            <a:avLst/>
          </a:prstGeom>
          <a:solidFill>
            <a:schemeClr val="accent1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629827" y="3744855"/>
            <a:ext cx="5717572" cy="15789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14883" y="4100245"/>
            <a:ext cx="1575139" cy="42626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pc="200" dirty="0">
                <a:solidFill>
                  <a:prstClr val="white"/>
                </a:solidFill>
                <a:cs typeface="Calibri"/>
              </a:rPr>
              <a:t>PTK</a:t>
            </a:r>
          </a:p>
        </p:txBody>
      </p:sp>
      <p:sp>
        <p:nvSpPr>
          <p:cNvPr id="8" name="Rectangle 7"/>
          <p:cNvSpPr/>
          <p:nvPr/>
        </p:nvSpPr>
        <p:spPr>
          <a:xfrm>
            <a:off x="4707848" y="4100245"/>
            <a:ext cx="1575139" cy="42626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400" b="1">
                <a:solidFill>
                  <a:prstClr val="white"/>
                </a:solidFill>
                <a:cs typeface="Calibri"/>
              </a:rPr>
              <a:t>SARANA </a:t>
            </a:r>
            <a:r>
              <a:rPr lang="en-US" sz="1400" b="1" dirty="0">
                <a:solidFill>
                  <a:prstClr val="white"/>
                </a:solidFill>
                <a:cs typeface="Calibri"/>
              </a:rPr>
              <a:t>PRASARANA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7284" y="4100245"/>
            <a:ext cx="1575139" cy="42626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prstClr val="white"/>
                </a:solidFill>
                <a:cs typeface="Calibri"/>
              </a:rPr>
              <a:t>PEMBIAYAAN</a:t>
            </a:r>
          </a:p>
        </p:txBody>
      </p:sp>
      <p:sp>
        <p:nvSpPr>
          <p:cNvPr id="10" name="Left-Right Arrow 9"/>
          <p:cNvSpPr/>
          <p:nvPr/>
        </p:nvSpPr>
        <p:spPr>
          <a:xfrm>
            <a:off x="6307054" y="4251063"/>
            <a:ext cx="237699" cy="124675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4429760" y="4251063"/>
            <a:ext cx="237699" cy="124675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19383" y="4760646"/>
            <a:ext cx="5338457" cy="42626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prstClr val="white"/>
                </a:solidFill>
                <a:cs typeface="Calibri"/>
              </a:rPr>
              <a:t>PENGELOLAAN</a:t>
            </a:r>
          </a:p>
        </p:txBody>
      </p:sp>
      <p:sp>
        <p:nvSpPr>
          <p:cNvPr id="13" name="Left-Right Arrow 12"/>
          <p:cNvSpPr/>
          <p:nvPr/>
        </p:nvSpPr>
        <p:spPr>
          <a:xfrm rot="5400000">
            <a:off x="3498398" y="4568102"/>
            <a:ext cx="193246" cy="153355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Left-Right Arrow 13"/>
          <p:cNvSpPr/>
          <p:nvPr/>
        </p:nvSpPr>
        <p:spPr>
          <a:xfrm rot="5400000">
            <a:off x="5397421" y="4568102"/>
            <a:ext cx="193246" cy="153355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Left-Right Arrow 14"/>
          <p:cNvSpPr/>
          <p:nvPr/>
        </p:nvSpPr>
        <p:spPr>
          <a:xfrm rot="5400000">
            <a:off x="7285580" y="4568102"/>
            <a:ext cx="193246" cy="153355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6" name="Elbow Connector 15"/>
          <p:cNvCxnSpPr>
            <a:stCxn id="7" idx="0"/>
            <a:endCxn id="9" idx="0"/>
          </p:cNvCxnSpPr>
          <p:nvPr/>
        </p:nvCxnSpPr>
        <p:spPr>
          <a:xfrm rot="5400000" flipH="1" flipV="1">
            <a:off x="5490100" y="2214048"/>
            <a:ext cx="12700" cy="3772401"/>
          </a:xfrm>
          <a:prstGeom prst="bentConnector3">
            <a:avLst>
              <a:gd name="adj1" fmla="val 1800000"/>
            </a:avLst>
          </a:prstGeom>
          <a:ln w="76200" cmpd="sng">
            <a:solidFill>
              <a:srgbClr val="18579B"/>
            </a:solidFill>
            <a:headEnd type="triangle" w="sm" len="sm"/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738623" y="693600"/>
            <a:ext cx="1575139" cy="46889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prstClr val="white"/>
                </a:solidFill>
                <a:cs typeface="Calibri"/>
              </a:rPr>
              <a:t>KOMPETENSI LULUSAN</a:t>
            </a:r>
          </a:p>
        </p:txBody>
      </p:sp>
      <p:sp>
        <p:nvSpPr>
          <p:cNvPr id="2" name="Rectangle: Rounded Corners 1"/>
          <p:cNvSpPr/>
          <p:nvPr/>
        </p:nvSpPr>
        <p:spPr>
          <a:xfrm>
            <a:off x="6610530" y="514700"/>
            <a:ext cx="4531229" cy="85668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13600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Kompetensi Lulusan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1.1.	Lulusan memiliki kompetensi pada dimensi sikap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1.2.	Lulusan memiliki kompetensi pada dimensi pengetahuan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1.3.	Lulusan memiliki kompetensi pada dimensi keterampilan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65040" y="515919"/>
            <a:ext cx="4344702" cy="85668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13600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Isi Pendidikan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2.1.	Perangkat pembelajaran sesuai rumusan kompetensi lulusan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2.2.	Kurikulum Tingkat Satuan Pendidikan dikembangkan sesuai prosedur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2.3.	Sekolah melaksanakan kurikulum sesuai ketentuan</a:t>
            </a:r>
          </a:p>
        </p:txBody>
      </p:sp>
      <p:sp>
        <p:nvSpPr>
          <p:cNvPr id="20" name="Rectangle: Rounded Corners 19"/>
          <p:cNvSpPr/>
          <p:nvPr/>
        </p:nvSpPr>
        <p:spPr>
          <a:xfrm>
            <a:off x="7095717" y="1499807"/>
            <a:ext cx="3994345" cy="10453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13600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Proses Pembelajaran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3.1.	Sekolah merencanakan proses pembelajaran sesuai ketentuan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3.2.	Proses pembelajaran dilaksanakan dengan tepat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3.3.	Pengawasan dan penilaian otentik dilakukan dalam proses pembelajaran</a:t>
            </a:r>
          </a:p>
        </p:txBody>
      </p:sp>
      <p:sp>
        <p:nvSpPr>
          <p:cNvPr id="21" name="Rectangle: Rounded Corners 20"/>
          <p:cNvSpPr/>
          <p:nvPr/>
        </p:nvSpPr>
        <p:spPr>
          <a:xfrm>
            <a:off x="68589" y="1890617"/>
            <a:ext cx="3700931" cy="123395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13600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Penilaian Pendidikan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4.1.	Aspek penilaian sesuai ranah kompetensi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4.2.	Teknik penilaian obyektif dan akuntabel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4.3.	Penilaian pendidikan ditindaklanjuti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4.4.	Instrumen penilaian menyesuaikan aspek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4.5.	Penilaian dilakukan mengikuti prosedur</a:t>
            </a:r>
          </a:p>
        </p:txBody>
      </p:sp>
      <p:sp>
        <p:nvSpPr>
          <p:cNvPr id="22" name="Rectangle: Rounded Corners 21"/>
          <p:cNvSpPr/>
          <p:nvPr/>
        </p:nvSpPr>
        <p:spPr>
          <a:xfrm>
            <a:off x="65040" y="3266449"/>
            <a:ext cx="2407336" cy="2420416"/>
          </a:xfrm>
          <a:prstGeom prst="roundRect">
            <a:avLst>
              <a:gd name="adj" fmla="val 8671"/>
            </a:avLst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Pendidik dan </a:t>
            </a:r>
          </a:p>
          <a:p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Tenaga Kependidikan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5.1.	Ketersediaan  dan kompetensi guru sesuai ketentuan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5.2.	Ketersediaan  dan kompetensi kepala sekolah sesuai ketentuan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5.3.	Ketersediaan dan kompetensi tenaga administrasi sesuai ketentuan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5.4.	Ketersediaan dan kompetensi laboran sesuai ketentuan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5.5.	Ketersediaan dan kompetensi pustakawan sesuai ketentuan</a:t>
            </a:r>
          </a:p>
        </p:txBody>
      </p:sp>
      <p:sp>
        <p:nvSpPr>
          <p:cNvPr id="23" name="Rectangle: Rounded Corners 22"/>
          <p:cNvSpPr/>
          <p:nvPr/>
        </p:nvSpPr>
        <p:spPr>
          <a:xfrm>
            <a:off x="8564786" y="2807630"/>
            <a:ext cx="2576975" cy="179985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13600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Sarana dan Prasarana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6.1.	Kapasitas daya tampung sekolah memadai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6.2.	Sekolah memiliki sarana dan prasarana pembelajaran yang lengkap dan layak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6.3.	Sekolah memiliki sarana dan prasarana pendukung yang lengkap dan layak</a:t>
            </a:r>
          </a:p>
        </p:txBody>
      </p:sp>
      <p:sp>
        <p:nvSpPr>
          <p:cNvPr id="24" name="Rectangle: Rounded Corners 23"/>
          <p:cNvSpPr/>
          <p:nvPr/>
        </p:nvSpPr>
        <p:spPr>
          <a:xfrm>
            <a:off x="2667126" y="5470585"/>
            <a:ext cx="5741891" cy="10453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67821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Pengelolaan</a:t>
            </a:r>
          </a:p>
          <a:p>
            <a:pPr marL="367821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7.1.	Sekolah melakukan perencanaan pengelolaan</a:t>
            </a:r>
          </a:p>
          <a:p>
            <a:pPr marL="367821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7.2.	Program pengelolaan dilaksanakan sesuai ketentuan</a:t>
            </a:r>
          </a:p>
          <a:p>
            <a:pPr marL="367821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7.3.	Kepala sekolah berkinerja baik dalam melaksanakan tugas kepemimpinan</a:t>
            </a:r>
          </a:p>
          <a:p>
            <a:pPr marL="367821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7.4.	Sekolah mengelola sistem informasi manajemen</a:t>
            </a:r>
          </a:p>
        </p:txBody>
      </p:sp>
      <p:sp>
        <p:nvSpPr>
          <p:cNvPr id="25" name="Rectangle: Rounded Corners 24"/>
          <p:cNvSpPr/>
          <p:nvPr/>
        </p:nvSpPr>
        <p:spPr>
          <a:xfrm>
            <a:off x="8517589" y="4895500"/>
            <a:ext cx="2572460" cy="14225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13600" indent="-313600"/>
            <a:r>
              <a:rPr lang="en-US" sz="1108" b="1">
                <a:solidFill>
                  <a:srgbClr val="C00000"/>
                </a:solidFill>
                <a:latin typeface="Arial Narrow" panose="020B0606020202030204" pitchFamily="34" charset="0"/>
              </a:rPr>
              <a:t>Pembiayaan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8.1.	Sekolah memberikan layanan subsidi silang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8.2.	Beban operasional sekolah sesuai ketentuan </a:t>
            </a:r>
          </a:p>
          <a:p>
            <a:pPr marL="313600" indent="-313600"/>
            <a:r>
              <a:rPr lang="id-ID" sz="1108">
                <a:solidFill>
                  <a:prstClr val="black"/>
                </a:solidFill>
                <a:latin typeface="Arial Narrow" panose="020B0606020202030204" pitchFamily="34" charset="0"/>
              </a:rPr>
              <a:t>8.3.	Sekolah melakukan pengelolaan dana dengan baik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680" y="1366547"/>
            <a:ext cx="2693359" cy="215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294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/>
          </p:nvPr>
        </p:nvGraphicFramePr>
        <p:xfrm>
          <a:off x="915350" y="1396999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Line Callout 2 (Border and Accent Bar) 16"/>
          <p:cNvSpPr/>
          <p:nvPr/>
        </p:nvSpPr>
        <p:spPr>
          <a:xfrm flipH="1">
            <a:off x="404494" y="1553455"/>
            <a:ext cx="2008532" cy="396993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0014"/>
              <a:gd name="adj6" fmla="val -29342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16876"/>
              </p:ext>
            </p:extLst>
          </p:nvPr>
        </p:nvGraphicFramePr>
        <p:xfrm>
          <a:off x="334761" y="1280181"/>
          <a:ext cx="2148015" cy="4150972"/>
        </p:xfrm>
        <a:graphic>
          <a:graphicData uri="http://schemas.openxmlformats.org/drawingml/2006/table">
            <a:tbl>
              <a:tblPr/>
              <a:tblGrid>
                <a:gridCol w="2148015">
                  <a:extLst>
                    <a:ext uri="{9D8B030D-6E8A-4147-A177-3AD203B41FA5}">
                      <a16:colId xmlns="" xmlns:a16="http://schemas.microsoft.com/office/drawing/2014/main" val="2723821082"/>
                    </a:ext>
                  </a:extLst>
                </a:gridCol>
              </a:tblGrid>
              <a:tr h="1680072">
                <a:tc>
                  <a:txBody>
                    <a:bodyPr/>
                    <a:lstStyle/>
                    <a:p>
                      <a:pPr marL="169863" indent="-169863" algn="l" fontAlgn="t">
                        <a:buFont typeface="+mj-lt"/>
                        <a:buAutoNum type="arabicPeriod"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keterampilan berpikir dan bertindak kreatif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keterampilan berpikir dan bertindak produktif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keterampilan berpikir dan bertindak kritis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keterampilan berpikir dan bertindak mandiri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keterampilan berpikir dan bertindak kolaboratif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keterampilan berpikir dan bertindak komunikatif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69863" indent="-169863" algn="l" fontAlgn="t">
                        <a:buFont typeface="+mj-lt"/>
                        <a:buAutoNum type="arabicPeriod"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001" marR="7001" marT="569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169097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01" y="304800"/>
            <a:ext cx="5169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KOMPETENSI LULUSAN</a:t>
            </a:r>
          </a:p>
        </p:txBody>
      </p:sp>
      <p:sp>
        <p:nvSpPr>
          <p:cNvPr id="7" name="Line Callout 2 (Border and Accent Bar) 6"/>
          <p:cNvSpPr/>
          <p:nvPr/>
        </p:nvSpPr>
        <p:spPr>
          <a:xfrm>
            <a:off x="8382848" y="400522"/>
            <a:ext cx="2287496" cy="3650781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7585"/>
              <a:gd name="adj6" fmla="val -82302"/>
            </a:avLst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 cmpd="sng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185152"/>
              </p:ext>
            </p:extLst>
          </p:nvPr>
        </p:nvGraphicFramePr>
        <p:xfrm>
          <a:off x="8229408" y="373575"/>
          <a:ext cx="2861816" cy="4189072"/>
        </p:xfrm>
        <a:graphic>
          <a:graphicData uri="http://schemas.openxmlformats.org/drawingml/2006/table">
            <a:tbl>
              <a:tblPr/>
              <a:tblGrid>
                <a:gridCol w="2861816">
                  <a:extLst>
                    <a:ext uri="{9D8B030D-6E8A-4147-A177-3AD203B41FA5}">
                      <a16:colId xmlns="" xmlns:a16="http://schemas.microsoft.com/office/drawing/2014/main" val="3769471870"/>
                    </a:ext>
                  </a:extLst>
                </a:gridCol>
              </a:tblGrid>
              <a:tr h="3879929">
                <a:tc>
                  <a:txBody>
                    <a:bodyPr/>
                    <a:lstStyle/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perilaku yang mencerminkan sikap beriman dan bertakwa kepada Tuhan YME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perilaku yang mencerminkan sikap berkarakter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perilaku</a:t>
                      </a:r>
                      <a:r>
                        <a:rPr lang="sv-SE" sz="1400" b="0" i="0" u="none" strike="noStrike" dirty="0">
                          <a:effectLst/>
                          <a:latin typeface="Calibri"/>
                          <a:cs typeface="Calibri"/>
                        </a:rPr>
                        <a:t> yang </a:t>
                      </a: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mencerminkan</a:t>
                      </a:r>
                      <a:r>
                        <a:rPr lang="sv-SE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sikap</a:t>
                      </a:r>
                      <a:r>
                        <a:rPr lang="sv-SE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disiplin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perilaku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yang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mencerminkan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sikap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santun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perilaku yang mencerminkan sikap jujur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perilaku yang mencerminkan sikap peduli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perilaku yang mencerminkan sikap percaya diri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perilaku</a:t>
                      </a:r>
                      <a:r>
                        <a:rPr lang="sv-SE" sz="1400" b="0" i="0" u="none" strike="noStrike" dirty="0">
                          <a:effectLst/>
                          <a:latin typeface="Calibri"/>
                          <a:cs typeface="Calibri"/>
                        </a:rPr>
                        <a:t> yang </a:t>
                      </a: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mencerminkan</a:t>
                      </a:r>
                      <a:r>
                        <a:rPr lang="sv-SE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sikap</a:t>
                      </a:r>
                      <a:r>
                        <a:rPr lang="sv-SE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sv-SE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bertanggungjawab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perilaku pembelajar sejati sepanjang hayat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228600" indent="-228600" algn="l" fontAlgn="b">
                        <a:lnSpc>
                          <a:spcPct val="90000"/>
                        </a:lnSpc>
                        <a:spcBef>
                          <a:spcPts val="300"/>
                        </a:spcBef>
                        <a:buFont typeface="+mj-lt"/>
                        <a:buAutoNum type="arabicPeriod"/>
                      </a:pP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perilaku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sehat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jasmani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dan</a:t>
                      </a:r>
                      <a:r>
                        <a:rPr lang="fi-FI" sz="140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fi-FI" sz="1400" b="0" i="0" u="none" strike="noStrike" dirty="0" err="1">
                          <a:effectLst/>
                          <a:latin typeface="Calibri"/>
                          <a:cs typeface="Calibri"/>
                        </a:rPr>
                        <a:t>rohani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7001" marR="7001" marT="569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8435587"/>
                  </a:ext>
                </a:extLst>
              </a:tr>
            </a:tbl>
          </a:graphicData>
        </a:graphic>
      </p:graphicFrame>
      <p:sp>
        <p:nvSpPr>
          <p:cNvPr id="15" name="Line Callout 2 (Border and Accent Bar) 14"/>
          <p:cNvSpPr/>
          <p:nvPr/>
        </p:nvSpPr>
        <p:spPr>
          <a:xfrm flipV="1">
            <a:off x="8849255" y="5338452"/>
            <a:ext cx="1918716" cy="885354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040"/>
              <a:gd name="adj6" fmla="val -31074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759437" y="5126863"/>
            <a:ext cx="2274482" cy="1354217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fontAlgn="t"/>
            <a:endParaRPr lang="en-US" sz="1600" dirty="0">
              <a:solidFill>
                <a:srgbClr val="000000"/>
              </a:solidFill>
              <a:cs typeface="Calibri"/>
            </a:endParaRPr>
          </a:p>
          <a:p>
            <a:r>
              <a:rPr lang="id-ID" sz="1600" dirty="0">
                <a:solidFill>
                  <a:srgbClr val="000000"/>
                </a:solidFill>
              </a:rPr>
              <a:t>pengetahuan faktual, prosedural, konseptual, metakognitif</a:t>
            </a:r>
            <a:r>
              <a:rPr lang="id-ID" sz="1600" dirty="0">
                <a:solidFill>
                  <a:prstClr val="black"/>
                </a:solidFill>
              </a:rPr>
              <a:t> </a:t>
            </a:r>
          </a:p>
          <a:p>
            <a:endParaRPr lang="id-ID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210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/>
          </p:nvPr>
        </p:nvGraphicFramePr>
        <p:xfrm>
          <a:off x="915350" y="1396999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399" y="304800"/>
            <a:ext cx="4805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ISI PEMBELAJARAN</a:t>
            </a:r>
          </a:p>
        </p:txBody>
      </p:sp>
      <p:sp>
        <p:nvSpPr>
          <p:cNvPr id="11" name="Line Callout 2 (Border and Accent Bar) 10"/>
          <p:cNvSpPr/>
          <p:nvPr/>
        </p:nvSpPr>
        <p:spPr>
          <a:xfrm>
            <a:off x="8891068" y="1698331"/>
            <a:ext cx="2043574" cy="3836172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2426"/>
              <a:gd name="adj6" fmla="val -24760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777182"/>
              </p:ext>
            </p:extLst>
          </p:nvPr>
        </p:nvGraphicFramePr>
        <p:xfrm>
          <a:off x="8815236" y="1626399"/>
          <a:ext cx="2301443" cy="4670104"/>
        </p:xfrm>
        <a:graphic>
          <a:graphicData uri="http://schemas.openxmlformats.org/drawingml/2006/table">
            <a:tbl>
              <a:tblPr/>
              <a:tblGrid>
                <a:gridCol w="2301443">
                  <a:extLst>
                    <a:ext uri="{9D8B030D-6E8A-4147-A177-3AD203B41FA5}">
                      <a16:colId xmlns="" xmlns:a16="http://schemas.microsoft.com/office/drawing/2014/main" val="640730038"/>
                    </a:ext>
                  </a:extLst>
                </a:gridCol>
              </a:tblGrid>
              <a:tr h="1803072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Menyediakan alokasi waktu pembelajaran sesuai struktur kurikulum yang berlaku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Mengatur beban belajar bedasarkan bentuk pendalaman materi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Menyelenggarakan aspek kurikulum pada muatan lokal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fi-FI" sz="1800" u="none" strike="noStrike" dirty="0" err="1">
                          <a:effectLst/>
                        </a:rPr>
                        <a:t>Melaksanakan</a:t>
                      </a:r>
                      <a:r>
                        <a:rPr lang="fi-FI" sz="1800" u="none" strike="noStrike" dirty="0">
                          <a:effectLst/>
                        </a:rPr>
                        <a:t> </a:t>
                      </a:r>
                      <a:r>
                        <a:rPr lang="fi-FI" sz="1800" u="none" strike="noStrike" dirty="0" err="1">
                          <a:effectLst/>
                        </a:rPr>
                        <a:t>kegiatan</a:t>
                      </a:r>
                      <a:r>
                        <a:rPr lang="fi-FI" sz="1800" u="none" strike="noStrike" dirty="0">
                          <a:effectLst/>
                        </a:rPr>
                        <a:t> </a:t>
                      </a:r>
                      <a:r>
                        <a:rPr lang="fi-FI" sz="1800" u="none" strike="noStrike" dirty="0" err="1">
                          <a:effectLst/>
                        </a:rPr>
                        <a:t>pengembangan</a:t>
                      </a:r>
                      <a:r>
                        <a:rPr lang="fi-FI" sz="1800" u="none" strike="noStrike" dirty="0">
                          <a:effectLst/>
                        </a:rPr>
                        <a:t> </a:t>
                      </a:r>
                      <a:r>
                        <a:rPr lang="fi-FI" sz="1800" u="none" strike="noStrike" dirty="0" err="1">
                          <a:effectLst/>
                        </a:rPr>
                        <a:t>diri</a:t>
                      </a:r>
                      <a:r>
                        <a:rPr lang="fi-FI" sz="1800" u="none" strike="noStrike" dirty="0">
                          <a:effectLst/>
                        </a:rPr>
                        <a:t> </a:t>
                      </a:r>
                      <a:r>
                        <a:rPr lang="fi-FI" sz="1800" u="none" strike="noStrike" dirty="0" err="1">
                          <a:effectLst/>
                        </a:rPr>
                        <a:t>siswa</a:t>
                      </a:r>
                      <a:endParaRPr lang="fi-FI" sz="1800" u="none" strike="noStrike" dirty="0">
                        <a:effectLst/>
                      </a:endParaRP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77251217"/>
                  </a:ext>
                </a:extLst>
              </a:tr>
            </a:tbl>
          </a:graphicData>
        </a:graphic>
      </p:graphicFrame>
      <p:sp>
        <p:nvSpPr>
          <p:cNvPr id="14" name="Line Callout 2 (Border and Accent Bar) 13"/>
          <p:cNvSpPr/>
          <p:nvPr/>
        </p:nvSpPr>
        <p:spPr>
          <a:xfrm flipH="1" flipV="1">
            <a:off x="460289" y="3651967"/>
            <a:ext cx="1634829" cy="295046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8460"/>
              <a:gd name="adj6" fmla="val -50560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Line Callout 2 (Border and Accent Bar) 14"/>
          <p:cNvSpPr/>
          <p:nvPr/>
        </p:nvSpPr>
        <p:spPr>
          <a:xfrm flipH="1">
            <a:off x="991853" y="1177622"/>
            <a:ext cx="1890492" cy="1877017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0877"/>
              <a:gd name="adj6" fmla="val -102862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852085"/>
              </p:ext>
            </p:extLst>
          </p:nvPr>
        </p:nvGraphicFramePr>
        <p:xfrm>
          <a:off x="227777" y="3651965"/>
          <a:ext cx="1906292" cy="3207064"/>
        </p:xfrm>
        <a:graphic>
          <a:graphicData uri="http://schemas.openxmlformats.org/drawingml/2006/table">
            <a:tbl>
              <a:tblPr/>
              <a:tblGrid>
                <a:gridCol w="1906292">
                  <a:extLst>
                    <a:ext uri="{9D8B030D-6E8A-4147-A177-3AD203B41FA5}">
                      <a16:colId xmlns="" xmlns:a16="http://schemas.microsoft.com/office/drawing/2014/main" val="1800979546"/>
                    </a:ext>
                  </a:extLst>
                </a:gridCol>
              </a:tblGrid>
              <a:tr h="705792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Melibatkan pemangku kepentingan dalam pengembangan kurikulum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Mengacu pada kerangka dasar penyusunan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Melewati tahapan operasional pengembangan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nn-NO" sz="1400" u="none" strike="noStrike" dirty="0" err="1">
                          <a:effectLst/>
                        </a:rPr>
                        <a:t>perangkat</a:t>
                      </a:r>
                      <a:r>
                        <a:rPr lang="nn-NO" sz="1400" u="none" strike="noStrike" dirty="0">
                          <a:effectLst/>
                        </a:rPr>
                        <a:t> </a:t>
                      </a:r>
                      <a:r>
                        <a:rPr lang="nn-NO" sz="1400" u="none" strike="noStrike" dirty="0" err="1">
                          <a:effectLst/>
                        </a:rPr>
                        <a:t>kurikulum</a:t>
                      </a:r>
                      <a:r>
                        <a:rPr lang="nn-NO" sz="1400" u="none" strike="noStrike" dirty="0">
                          <a:effectLst/>
                        </a:rPr>
                        <a:t> </a:t>
                      </a:r>
                      <a:r>
                        <a:rPr lang="nn-NO" sz="1400" u="none" strike="noStrike" dirty="0" err="1">
                          <a:effectLst/>
                        </a:rPr>
                        <a:t>tingkat</a:t>
                      </a:r>
                      <a:r>
                        <a:rPr lang="nn-NO" sz="1400" u="none" strike="noStrike" dirty="0">
                          <a:effectLst/>
                        </a:rPr>
                        <a:t> </a:t>
                      </a:r>
                      <a:r>
                        <a:rPr lang="nn-NO" sz="1400" u="none" strike="noStrike" dirty="0" err="1">
                          <a:effectLst/>
                        </a:rPr>
                        <a:t>satuan</a:t>
                      </a:r>
                      <a:r>
                        <a:rPr lang="nn-NO" sz="1400" u="none" strike="noStrike" dirty="0">
                          <a:effectLst/>
                        </a:rPr>
                        <a:t> </a:t>
                      </a:r>
                      <a:r>
                        <a:rPr lang="nn-NO" sz="1400" u="none" strike="noStrike" dirty="0" err="1">
                          <a:effectLst/>
                        </a:rPr>
                        <a:t>pendidikan</a:t>
                      </a:r>
                      <a:r>
                        <a:rPr lang="nn-NO" sz="1400" u="none" strike="noStrike" dirty="0">
                          <a:effectLst/>
                        </a:rPr>
                        <a:t> </a:t>
                      </a:r>
                      <a:r>
                        <a:rPr lang="nn-NO" sz="1400" u="none" strike="noStrike" dirty="0" err="1">
                          <a:effectLst/>
                        </a:rPr>
                        <a:t>yang</a:t>
                      </a:r>
                      <a:r>
                        <a:rPr lang="nn-NO" sz="1400" u="none" strike="noStrike" dirty="0">
                          <a:effectLst/>
                        </a:rPr>
                        <a:t> </a:t>
                      </a:r>
                      <a:r>
                        <a:rPr lang="nn-NO" sz="1400" u="none" strike="noStrike" dirty="0" err="1">
                          <a:effectLst/>
                        </a:rPr>
                        <a:t>dikembangkan</a:t>
                      </a:r>
                      <a:endParaRPr lang="nn-NO" sz="1400" u="none" strike="noStrike" dirty="0">
                        <a:effectLst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endParaRPr lang="nn-N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042325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836990"/>
              </p:ext>
            </p:extLst>
          </p:nvPr>
        </p:nvGraphicFramePr>
        <p:xfrm>
          <a:off x="473239" y="740096"/>
          <a:ext cx="2445420" cy="2688904"/>
        </p:xfrm>
        <a:graphic>
          <a:graphicData uri="http://schemas.openxmlformats.org/drawingml/2006/table">
            <a:tbl>
              <a:tblPr/>
              <a:tblGrid>
                <a:gridCol w="2445420">
                  <a:extLst>
                    <a:ext uri="{9D8B030D-6E8A-4147-A177-3AD203B41FA5}">
                      <a16:colId xmlns="" xmlns:a16="http://schemas.microsoft.com/office/drawing/2014/main" val="907422110"/>
                    </a:ext>
                  </a:extLst>
                </a:gridCol>
              </a:tblGrid>
              <a:tr h="880766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+mn-lt"/>
                          <a:cs typeface="Calibri"/>
                        </a:rPr>
                        <a:t>Memuat karakteristik kompetensi sikap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+mn-lt"/>
                          <a:cs typeface="Calibri"/>
                        </a:rPr>
                        <a:t>Memuat karakteristik kompetensi pengetahuan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+mn-lt"/>
                          <a:cs typeface="Calibri"/>
                        </a:rPr>
                        <a:t>Memuat karakteristik kompetensi keterampilan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+mn-lt"/>
                          <a:cs typeface="Calibri"/>
                        </a:rPr>
                        <a:t>Menyesuaikan tingkat kompetensi siswa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+mn-lt"/>
                          <a:cs typeface="Calibri"/>
                        </a:rPr>
                        <a:t>Menyesuaikan ruang lingkup materi pembelajaran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85857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00910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01" y="304800"/>
            <a:ext cx="529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PROSES PEMBELAJARAN</a:t>
            </a:r>
          </a:p>
        </p:txBody>
      </p:sp>
      <p:sp>
        <p:nvSpPr>
          <p:cNvPr id="9" name="Line Callout 2 (Border and Accent Bar) 8"/>
          <p:cNvSpPr/>
          <p:nvPr/>
        </p:nvSpPr>
        <p:spPr>
          <a:xfrm>
            <a:off x="8688590" y="225207"/>
            <a:ext cx="2287496" cy="6298391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7032"/>
              <a:gd name="adj6" fmla="val -20157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393288"/>
              </p:ext>
            </p:extLst>
          </p:nvPr>
        </p:nvGraphicFramePr>
        <p:xfrm>
          <a:off x="8630330" y="141558"/>
          <a:ext cx="2523135" cy="6039568"/>
        </p:xfrm>
        <a:graphic>
          <a:graphicData uri="http://schemas.openxmlformats.org/drawingml/2006/table">
            <a:tbl>
              <a:tblPr/>
              <a:tblGrid>
                <a:gridCol w="2523135">
                  <a:extLst>
                    <a:ext uri="{9D8B030D-6E8A-4147-A177-3AD203B41FA5}">
                      <a16:colId xmlns="" xmlns:a16="http://schemas.microsoft.com/office/drawing/2014/main" val="3968110427"/>
                    </a:ext>
                  </a:extLst>
                </a:gridCol>
              </a:tblGrid>
              <a:tr h="5742616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Membentuk rombongan belajar dengan jumlah siswa sesuai ketentuan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Mengelola kelas sebelum memulai pembelajaran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Mendorong siswa mencari tahu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fi-FI" sz="1200" u="none" strike="noStrike" dirty="0" err="1">
                          <a:effectLst/>
                        </a:rPr>
                        <a:t>Mengarahkan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pada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penggunaan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pendekatan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ilmiah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Melakukan pembelajaran berbasis kompetensi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Memberikan pembelajaran terpadu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Melaksanakan pembelajaran dengan jawaban yang kebenarannya multi dimensi;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Melaksanakan pembelajaran menuju pada keterampilan aplikatif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Mengutamakan  pemberdayaan siswa sebagai pembelajar sepanjang hayat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Menerapkan prinsip bahwa siapa saja adalah guru, siapa saja adalah siswa, dan di mana saja adalah kelas.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Mengakui atas perbedaan individual dan latar belakang budaya siswa.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Menerapkan metode pembelajaran sesuai karakteristik siswa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Memanfaatkan media pembelajaran dalam meningkatkan efisiensi dan efektivitas pembelajaran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Menggunakan aneka sumber belajar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fi-FI" sz="1200" u="none" strike="noStrike" dirty="0" err="1">
                          <a:effectLst/>
                        </a:rPr>
                        <a:t>Mengelola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kelas</a:t>
                      </a:r>
                      <a:r>
                        <a:rPr lang="fi-FI" sz="1200" u="none" strike="noStrike" dirty="0">
                          <a:effectLst/>
                        </a:rPr>
                        <a:t> saat </a:t>
                      </a:r>
                      <a:r>
                        <a:rPr lang="fi-FI" sz="1200" u="none" strike="noStrike" dirty="0" err="1">
                          <a:effectLst/>
                        </a:rPr>
                        <a:t>menutup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pembelajaran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>
                        <a:buFont typeface="+mj-lt"/>
                        <a:buAutoNum type="arabicPeriod"/>
                      </a:pPr>
                      <a:endParaRPr lang="en-US" sz="1200" dirty="0"/>
                    </a:p>
                  </a:txBody>
                  <a:tcPr marL="5570" marR="5570" marT="4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99153489"/>
                  </a:ext>
                </a:extLst>
              </a:tr>
            </a:tbl>
          </a:graphicData>
        </a:graphic>
      </p:graphicFrame>
      <p:sp>
        <p:nvSpPr>
          <p:cNvPr id="10" name="Line Callout 2 (Border and Accent Bar) 9"/>
          <p:cNvSpPr/>
          <p:nvPr/>
        </p:nvSpPr>
        <p:spPr>
          <a:xfrm flipH="1" flipV="1">
            <a:off x="247897" y="3895962"/>
            <a:ext cx="2120120" cy="262755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8127"/>
              <a:gd name="adj6" fmla="val -53251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4459" y="1763045"/>
            <a:ext cx="1364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11" name="Diagram 10"/>
          <p:cNvGraphicFramePr/>
          <p:nvPr>
            <p:extLst/>
          </p:nvPr>
        </p:nvGraphicFramePr>
        <p:xfrm>
          <a:off x="915350" y="1396999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237572"/>
              </p:ext>
            </p:extLst>
          </p:nvPr>
        </p:nvGraphicFramePr>
        <p:xfrm>
          <a:off x="215153" y="4018832"/>
          <a:ext cx="2270503" cy="2778208"/>
        </p:xfrm>
        <a:graphic>
          <a:graphicData uri="http://schemas.openxmlformats.org/drawingml/2006/table">
            <a:tbl>
              <a:tblPr/>
              <a:tblGrid>
                <a:gridCol w="2270503">
                  <a:extLst>
                    <a:ext uri="{9D8B030D-6E8A-4147-A177-3AD203B41FA5}">
                      <a16:colId xmlns="" xmlns:a16="http://schemas.microsoft.com/office/drawing/2014/main" val="975715766"/>
                    </a:ext>
                  </a:extLst>
                </a:gridCol>
              </a:tblGrid>
              <a:tr h="888627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Melakukan penilaian otentik secara komprehensif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Memanfaatkan hasil penilaian otentik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Melakukan pemantauan proses pembelajaran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Melakukan supervisi proses pembelajaran kepada guru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Mengevaluasi proses pembelajaran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Menindaklanjuti hasil pengawasan proses pembelajaran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570" marR="5570" marT="4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54678484"/>
                  </a:ext>
                </a:extLst>
              </a:tr>
            </a:tbl>
          </a:graphicData>
        </a:graphic>
      </p:graphicFrame>
      <p:sp>
        <p:nvSpPr>
          <p:cNvPr id="13" name="Line Callout 2 (Border and Accent Bar) 12"/>
          <p:cNvSpPr/>
          <p:nvPr/>
        </p:nvSpPr>
        <p:spPr>
          <a:xfrm flipH="1">
            <a:off x="791899" y="1054259"/>
            <a:ext cx="2120120" cy="249673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7493"/>
              <a:gd name="adj6" fmla="val -87587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796274"/>
              </p:ext>
            </p:extLst>
          </p:nvPr>
        </p:nvGraphicFramePr>
        <p:xfrm>
          <a:off x="682464" y="986144"/>
          <a:ext cx="2270503" cy="2930608"/>
        </p:xfrm>
        <a:graphic>
          <a:graphicData uri="http://schemas.openxmlformats.org/drawingml/2006/table">
            <a:tbl>
              <a:tblPr/>
              <a:tblGrid>
                <a:gridCol w="2270503">
                  <a:extLst>
                    <a:ext uri="{9D8B030D-6E8A-4147-A177-3AD203B41FA5}">
                      <a16:colId xmlns="" xmlns:a16="http://schemas.microsoft.com/office/drawing/2014/main" val="975715766"/>
                    </a:ext>
                  </a:extLst>
                </a:gridCol>
              </a:tblGrid>
              <a:tr h="888627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Mengacu pada silabus yang telah dikembangkan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Mengarah pada pencapaian kompetensi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Menyusun dokumen rencana dengan lengkap dan sistematis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b="0" i="0" u="none" strike="noStrike" dirty="0">
                          <a:effectLst/>
                          <a:latin typeface="Calibri"/>
                          <a:cs typeface="Calibri"/>
                        </a:rPr>
                        <a:t>Mendapatkan evaluasi dari kepala sekolah dan pengawas sekolah</a:t>
                      </a: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570" marR="5570" marT="4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54678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54166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 Callout 2 (Border and Accent Bar) 23"/>
          <p:cNvSpPr/>
          <p:nvPr/>
        </p:nvSpPr>
        <p:spPr>
          <a:xfrm>
            <a:off x="9091256" y="1853859"/>
            <a:ext cx="1927383" cy="132911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3172"/>
              <a:gd name="adj6" fmla="val -31736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Line Callout 2 (Border and Accent Bar) 20"/>
          <p:cNvSpPr/>
          <p:nvPr/>
        </p:nvSpPr>
        <p:spPr>
          <a:xfrm flipH="1">
            <a:off x="437401" y="3858974"/>
            <a:ext cx="1746964" cy="2674164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0624"/>
              <a:gd name="adj6" fmla="val -56973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02" y="304800"/>
            <a:ext cx="5267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PENILAIAN PENDIDIKAN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80281"/>
              </p:ext>
            </p:extLst>
          </p:nvPr>
        </p:nvGraphicFramePr>
        <p:xfrm>
          <a:off x="9081259" y="1769072"/>
          <a:ext cx="1967712" cy="1926904"/>
        </p:xfrm>
        <a:graphic>
          <a:graphicData uri="http://schemas.openxmlformats.org/drawingml/2006/table">
            <a:tbl>
              <a:tblPr/>
              <a:tblGrid>
                <a:gridCol w="1967712">
                  <a:extLst>
                    <a:ext uri="{9D8B030D-6E8A-4147-A177-3AD203B41FA5}">
                      <a16:colId xmlns="" xmlns:a16="http://schemas.microsoft.com/office/drawing/2014/main" val="3365165786"/>
                    </a:ext>
                  </a:extLst>
                </a:gridCol>
              </a:tblGrid>
              <a:tr h="897422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Menggunakan jenis teknik penilaian yang obyektif dan akuntabel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perangkat teknik penilaian lengkap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0983509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118070"/>
              </p:ext>
            </p:extLst>
          </p:nvPr>
        </p:nvGraphicFramePr>
        <p:xfrm>
          <a:off x="334760" y="3746632"/>
          <a:ext cx="1894635" cy="2451100"/>
        </p:xfrm>
        <a:graphic>
          <a:graphicData uri="http://schemas.openxmlformats.org/drawingml/2006/table">
            <a:tbl>
              <a:tblPr/>
              <a:tblGrid>
                <a:gridCol w="1894635">
                  <a:extLst>
                    <a:ext uri="{9D8B030D-6E8A-4147-A177-3AD203B41FA5}">
                      <a16:colId xmlns="" xmlns:a16="http://schemas.microsoft.com/office/drawing/2014/main" val="580019443"/>
                    </a:ext>
                  </a:extLst>
                </a:gridCol>
              </a:tblGrid>
              <a:tr h="1391295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Menggunakan instrumen penilaian aspek sikap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Menggunakan instrumen penilaian aspek pengetahuan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sv-SE" sz="1600" u="none" strike="noStrike" dirty="0" err="1">
                          <a:effectLst/>
                        </a:rPr>
                        <a:t>Menggunakan</a:t>
                      </a:r>
                      <a:r>
                        <a:rPr lang="sv-SE" sz="1600" u="none" strike="noStrike" dirty="0">
                          <a:effectLst/>
                        </a:rPr>
                        <a:t> </a:t>
                      </a:r>
                      <a:r>
                        <a:rPr lang="sv-SE" sz="1600" u="none" strike="noStrike" dirty="0" err="1">
                          <a:effectLst/>
                        </a:rPr>
                        <a:t>instrumen</a:t>
                      </a:r>
                      <a:r>
                        <a:rPr lang="sv-SE" sz="1600" u="none" strike="noStrike" dirty="0">
                          <a:effectLst/>
                        </a:rPr>
                        <a:t> </a:t>
                      </a:r>
                      <a:r>
                        <a:rPr lang="sv-SE" sz="1600" u="none" strike="noStrike" dirty="0" err="1">
                          <a:effectLst/>
                        </a:rPr>
                        <a:t>penilaian</a:t>
                      </a:r>
                      <a:r>
                        <a:rPr lang="sv-SE" sz="1600" u="none" strike="noStrike" dirty="0">
                          <a:effectLst/>
                        </a:rPr>
                        <a:t> </a:t>
                      </a:r>
                      <a:r>
                        <a:rPr lang="sv-SE" sz="1600" u="none" strike="noStrike" dirty="0" err="1">
                          <a:effectLst/>
                        </a:rPr>
                        <a:t>aspek</a:t>
                      </a:r>
                      <a:r>
                        <a:rPr lang="sv-SE" sz="1600" u="none" strike="noStrike" dirty="0">
                          <a:effectLst/>
                        </a:rPr>
                        <a:t> </a:t>
                      </a:r>
                      <a:r>
                        <a:rPr lang="sv-SE" sz="1600" u="none" strike="noStrike" dirty="0" err="1">
                          <a:effectLst/>
                        </a:rPr>
                        <a:t>keterampilan</a:t>
                      </a:r>
                      <a:endParaRPr lang="sv-S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sv-SE" sz="1600" u="none" strike="noStrike" dirty="0">
                        <a:effectLst/>
                      </a:endParaRPr>
                    </a:p>
                  </a:txBody>
                  <a:tcPr marL="15621" marR="15621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0227830"/>
                  </a:ext>
                </a:extLst>
              </a:tr>
            </a:tbl>
          </a:graphicData>
        </a:graphic>
      </p:graphicFrame>
      <p:sp>
        <p:nvSpPr>
          <p:cNvPr id="20" name="Line Callout 2 (Border and Accent Bar) 19"/>
          <p:cNvSpPr/>
          <p:nvPr/>
        </p:nvSpPr>
        <p:spPr>
          <a:xfrm rot="5400000" flipH="1" flipV="1">
            <a:off x="1488407" y="294255"/>
            <a:ext cx="1177260" cy="3064911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3405"/>
              <a:gd name="adj6" fmla="val -66869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536847"/>
              </p:ext>
            </p:extLst>
          </p:nvPr>
        </p:nvGraphicFramePr>
        <p:xfrm>
          <a:off x="437399" y="947733"/>
          <a:ext cx="3399582" cy="1719580"/>
        </p:xfrm>
        <a:graphic>
          <a:graphicData uri="http://schemas.openxmlformats.org/drawingml/2006/table">
            <a:tbl>
              <a:tblPr/>
              <a:tblGrid>
                <a:gridCol w="3399582">
                  <a:extLst>
                    <a:ext uri="{9D8B030D-6E8A-4147-A177-3AD203B41FA5}">
                      <a16:colId xmlns="" xmlns:a16="http://schemas.microsoft.com/office/drawing/2014/main" val="68278579"/>
                    </a:ext>
                  </a:extLst>
                </a:gridCol>
              </a:tblGrid>
              <a:tr h="807499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Melakukan penilaian berdasarkan penyelenggara sesuai prosedur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Melakukan penilaian berdasarkan ranah sesuai prosedur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Menentukan kelulusan siswa berdasarkan pertimbangan yang sesuai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15621" marR="15621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8184451"/>
                  </a:ext>
                </a:extLst>
              </a:tr>
            </a:tbl>
          </a:graphicData>
        </a:graphic>
      </p:graphicFrame>
      <p:sp>
        <p:nvSpPr>
          <p:cNvPr id="23" name="Line Callout 2 (Border and Accent Bar) 22"/>
          <p:cNvSpPr/>
          <p:nvPr/>
        </p:nvSpPr>
        <p:spPr>
          <a:xfrm>
            <a:off x="8750369" y="4854044"/>
            <a:ext cx="1927383" cy="132911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0373"/>
              <a:gd name="adj6" fmla="val -46210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147596"/>
              </p:ext>
            </p:extLst>
          </p:nvPr>
        </p:nvGraphicFramePr>
        <p:xfrm>
          <a:off x="8728947" y="4572000"/>
          <a:ext cx="2011128" cy="1926904"/>
        </p:xfrm>
        <a:graphic>
          <a:graphicData uri="http://schemas.openxmlformats.org/drawingml/2006/table">
            <a:tbl>
              <a:tblPr/>
              <a:tblGrid>
                <a:gridCol w="2011128">
                  <a:extLst>
                    <a:ext uri="{9D8B030D-6E8A-4147-A177-3AD203B41FA5}">
                      <a16:colId xmlns="" xmlns:a16="http://schemas.microsoft.com/office/drawing/2014/main" val="3365165786"/>
                    </a:ext>
                  </a:extLst>
                </a:gridCol>
              </a:tblGrid>
              <a:tr h="1395670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Menindaklanjuti hasil pelaporan penilaian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Melakukan pelaporan penilaian secara periodik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0983509"/>
                  </a:ext>
                </a:extLst>
              </a:tr>
            </a:tbl>
          </a:graphicData>
        </a:graphic>
      </p:graphicFrame>
      <p:sp>
        <p:nvSpPr>
          <p:cNvPr id="25" name="Line Callout 2 (Border and Accent Bar) 24"/>
          <p:cNvSpPr/>
          <p:nvPr/>
        </p:nvSpPr>
        <p:spPr>
          <a:xfrm flipV="1">
            <a:off x="7933561" y="198193"/>
            <a:ext cx="1927383" cy="1253359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4469"/>
              <a:gd name="adj6" fmla="val -79500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105351"/>
              </p:ext>
            </p:extLst>
          </p:nvPr>
        </p:nvGraphicFramePr>
        <p:xfrm>
          <a:off x="7847933" y="175232"/>
          <a:ext cx="2599231" cy="1652584"/>
        </p:xfrm>
        <a:graphic>
          <a:graphicData uri="http://schemas.openxmlformats.org/drawingml/2006/table">
            <a:tbl>
              <a:tblPr/>
              <a:tblGrid>
                <a:gridCol w="2599231">
                  <a:extLst>
                    <a:ext uri="{9D8B030D-6E8A-4147-A177-3AD203B41FA5}">
                      <a16:colId xmlns="" xmlns:a16="http://schemas.microsoft.com/office/drawing/2014/main" val="3954915344"/>
                    </a:ext>
                  </a:extLst>
                </a:gridCol>
              </a:tblGrid>
              <a:tr h="612100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b="0" i="0" u="none" strike="noStrike" dirty="0">
                          <a:effectLst/>
                          <a:latin typeface="Calibri"/>
                          <a:cs typeface="Calibri"/>
                        </a:rPr>
                        <a:t>Mencakup ranah sikap, pengetahuan dan keterampilan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800" b="0" i="0" u="none" strike="noStrike" dirty="0">
                          <a:effectLst/>
                          <a:latin typeface="Calibri"/>
                          <a:cs typeface="Calibri"/>
                        </a:rPr>
                        <a:t>bentuk pelaporan sesuai dengan ranah</a:t>
                      </a: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15482589"/>
                  </a:ext>
                </a:extLst>
              </a:tr>
            </a:tbl>
          </a:graphicData>
        </a:graphic>
      </p:graphicFrame>
      <p:graphicFrame>
        <p:nvGraphicFramePr>
          <p:cNvPr id="15" name="Diagram 14"/>
          <p:cNvGraphicFramePr/>
          <p:nvPr>
            <p:extLst/>
          </p:nvPr>
        </p:nvGraphicFramePr>
        <p:xfrm>
          <a:off x="915350" y="1446315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74559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/>
          </p:nvPr>
        </p:nvGraphicFramePr>
        <p:xfrm>
          <a:off x="915350" y="1446315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7400" y="304800"/>
            <a:ext cx="3372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PTK</a:t>
            </a:r>
          </a:p>
        </p:txBody>
      </p:sp>
      <p:sp>
        <p:nvSpPr>
          <p:cNvPr id="38" name="Line Callout 2 (Border and Accent Bar) 37"/>
          <p:cNvSpPr/>
          <p:nvPr/>
        </p:nvSpPr>
        <p:spPr>
          <a:xfrm rot="5400000" flipH="1" flipV="1">
            <a:off x="1210794" y="-18519"/>
            <a:ext cx="1424485" cy="3589754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3518"/>
              <a:gd name="adj6" fmla="val -52611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636759"/>
              </p:ext>
            </p:extLst>
          </p:nvPr>
        </p:nvGraphicFramePr>
        <p:xfrm>
          <a:off x="111588" y="733956"/>
          <a:ext cx="3778154" cy="2013723"/>
        </p:xfrm>
        <a:graphic>
          <a:graphicData uri="http://schemas.openxmlformats.org/drawingml/2006/table">
            <a:tbl>
              <a:tblPr/>
              <a:tblGrid>
                <a:gridCol w="3778154">
                  <a:extLst>
                    <a:ext uri="{9D8B030D-6E8A-4147-A177-3AD203B41FA5}">
                      <a16:colId xmlns:a16="http://schemas.microsoft.com/office/drawing/2014/main" xmlns="" val="448323496"/>
                    </a:ext>
                  </a:extLst>
                </a:gridCol>
              </a:tblGrid>
              <a:tr h="1803510">
                <a:tc>
                  <a:txBody>
                    <a:bodyPr/>
                    <a:lstStyle/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Tersedia Kepala Tenaga Pustakawan 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Kepala Tenaga Pustakawan berkualifikasi sesuai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Kepala Tenaga Pustakawan bersertifikat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Kepala Tenaga Pustakawan berpengalaman sesuai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Tersedia Tenaga Pustakawan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Tenaga Pustakawan berpendidikan sesuai ketentuan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manajerial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fi-FI" sz="1100" u="none" strike="noStrike" dirty="0" err="1">
                          <a:effectLst/>
                        </a:rPr>
                        <a:t>Berkompetensi</a:t>
                      </a:r>
                      <a:r>
                        <a:rPr lang="fi-FI" sz="1100" u="none" strike="noStrike" dirty="0">
                          <a:effectLst/>
                        </a:rPr>
                        <a:t> </a:t>
                      </a:r>
                      <a:r>
                        <a:rPr lang="fi-FI" sz="1100" u="none" strike="noStrike" dirty="0" err="1">
                          <a:effectLst/>
                        </a:rPr>
                        <a:t>pengelolaan</a:t>
                      </a:r>
                      <a:r>
                        <a:rPr lang="fi-FI" sz="1100" u="none" strike="noStrike" dirty="0">
                          <a:effectLst/>
                        </a:rPr>
                        <a:t> </a:t>
                      </a:r>
                      <a:r>
                        <a:rPr lang="fi-FI" sz="1100" u="none" strike="noStrike" dirty="0" err="1">
                          <a:effectLst/>
                        </a:rPr>
                        <a:t>informasi</a:t>
                      </a:r>
                      <a:r>
                        <a:rPr lang="fi-FI" sz="1100" u="none" strike="noStrike" dirty="0">
                          <a:effectLst/>
                        </a:rPr>
                        <a:t> </a:t>
                      </a:r>
                      <a:r>
                        <a:rPr lang="fi-FI" sz="1100" u="none" strike="noStrike" dirty="0" err="1">
                          <a:effectLst/>
                        </a:rPr>
                        <a:t>minimal</a:t>
                      </a:r>
                      <a:r>
                        <a:rPr lang="fi-FI" sz="1100" u="none" strike="noStrike" dirty="0">
                          <a:effectLst/>
                        </a:rPr>
                        <a:t> </a:t>
                      </a:r>
                      <a:r>
                        <a:rPr lang="fi-FI" sz="1100" u="none" strike="noStrike" dirty="0" err="1">
                          <a:effectLst/>
                        </a:rPr>
                        <a:t>baik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kependidikan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kepribadian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sosial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28600" indent="-228600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pengembangan profesi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2513" marR="2513" marT="204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42887052"/>
                  </a:ext>
                </a:extLst>
              </a:tr>
            </a:tbl>
          </a:graphicData>
        </a:graphic>
      </p:graphicFrame>
      <p:sp>
        <p:nvSpPr>
          <p:cNvPr id="40" name="Line Callout 2 (Border and Accent Bar) 39"/>
          <p:cNvSpPr/>
          <p:nvPr/>
        </p:nvSpPr>
        <p:spPr>
          <a:xfrm rot="10800000" flipH="1" flipV="1">
            <a:off x="7172569" y="159254"/>
            <a:ext cx="1547819" cy="1417659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6024"/>
              <a:gd name="adj6" fmla="val -61121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331650"/>
              </p:ext>
            </p:extLst>
          </p:nvPr>
        </p:nvGraphicFramePr>
        <p:xfrm>
          <a:off x="7134629" y="110238"/>
          <a:ext cx="3197469" cy="1647963"/>
        </p:xfrm>
        <a:graphic>
          <a:graphicData uri="http://schemas.openxmlformats.org/drawingml/2006/table">
            <a:tbl>
              <a:tblPr/>
              <a:tblGrid>
                <a:gridCol w="3197469">
                  <a:extLst>
                    <a:ext uri="{9D8B030D-6E8A-4147-A177-3AD203B41FA5}">
                      <a16:colId xmlns:a16="http://schemas.microsoft.com/office/drawing/2014/main" xmlns="" val="3750346238"/>
                    </a:ext>
                  </a:extLst>
                </a:gridCol>
              </a:tblGrid>
              <a:tr h="1250784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Berkualifikasi minimal S1/D4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Rasio guru kelas terhadap rombongan belajar seimbang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fi-FI" sz="1200" u="none" strike="noStrike" dirty="0" err="1">
                          <a:effectLst/>
                        </a:rPr>
                        <a:t>Tersedia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untuk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tiap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mata</a:t>
                      </a:r>
                      <a:r>
                        <a:rPr lang="fi-FI" sz="1200" u="none" strike="noStrike" dirty="0">
                          <a:effectLst/>
                        </a:rPr>
                        <a:t> </a:t>
                      </a:r>
                      <a:r>
                        <a:rPr lang="fi-FI" sz="1200" u="none" strike="noStrike" dirty="0" err="1">
                          <a:effectLst/>
                        </a:rPr>
                        <a:t>pelajaran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Bersertifikat pendidik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Berkompetensi pedagogik minimal baik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Berkompetensi kepribadian minimal baik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Berkompetensi profesional minimal baik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200" u="none" strike="noStrike" dirty="0">
                          <a:effectLst/>
                        </a:rPr>
                        <a:t>Berkompetensi sosial minimal baik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2513" marR="2513" marT="2043" marB="0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8804740"/>
                  </a:ext>
                </a:extLst>
              </a:tr>
            </a:tbl>
          </a:graphicData>
        </a:graphic>
      </p:graphicFrame>
      <p:sp>
        <p:nvSpPr>
          <p:cNvPr id="41" name="Line Callout 2 (Border and Accent Bar) 40"/>
          <p:cNvSpPr/>
          <p:nvPr/>
        </p:nvSpPr>
        <p:spPr>
          <a:xfrm rot="10800000" flipH="1" flipV="1">
            <a:off x="9045683" y="1826255"/>
            <a:ext cx="2084941" cy="2892797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198"/>
              <a:gd name="adj6" fmla="val -34388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765108"/>
              </p:ext>
            </p:extLst>
          </p:nvPr>
        </p:nvGraphicFramePr>
        <p:xfrm>
          <a:off x="8970609" y="1778709"/>
          <a:ext cx="2221034" cy="3019563"/>
        </p:xfrm>
        <a:graphic>
          <a:graphicData uri="http://schemas.openxmlformats.org/drawingml/2006/table">
            <a:tbl>
              <a:tblPr/>
              <a:tblGrid>
                <a:gridCol w="2221034">
                  <a:extLst>
                    <a:ext uri="{9D8B030D-6E8A-4147-A177-3AD203B41FA5}">
                      <a16:colId xmlns:a16="http://schemas.microsoft.com/office/drawing/2014/main" xmlns="" val="171988376"/>
                    </a:ext>
                  </a:extLst>
                </a:gridCol>
              </a:tblGrid>
              <a:tr h="2393679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Berkualifikasi minimal S1/D4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fi-FI" sz="1100" u="none" strike="noStrike" dirty="0" err="1">
                          <a:effectLst/>
                        </a:rPr>
                        <a:t>Berusia</a:t>
                      </a:r>
                      <a:r>
                        <a:rPr lang="fi-FI" sz="1100" u="none" strike="noStrike" dirty="0">
                          <a:effectLst/>
                        </a:rPr>
                        <a:t> </a:t>
                      </a:r>
                      <a:r>
                        <a:rPr lang="fi-FI" sz="1100" u="none" strike="noStrike" dirty="0" err="1">
                          <a:effectLst/>
                        </a:rPr>
                        <a:t>sesuai</a:t>
                      </a:r>
                      <a:r>
                        <a:rPr lang="fi-FI" sz="1100" u="none" strike="noStrike" dirty="0">
                          <a:effectLst/>
                        </a:rPr>
                        <a:t> </a:t>
                      </a:r>
                      <a:r>
                        <a:rPr lang="fi-FI" sz="1100" u="none" strike="noStrike" dirty="0" err="1">
                          <a:effectLst/>
                        </a:rPr>
                        <a:t>kriteria</a:t>
                      </a:r>
                      <a:r>
                        <a:rPr lang="fi-FI" sz="1100" u="none" strike="noStrike" dirty="0">
                          <a:effectLst/>
                        </a:rPr>
                        <a:t> saat </a:t>
                      </a:r>
                      <a:r>
                        <a:rPr lang="fi-FI" sz="1100" u="none" strike="noStrike" dirty="0" err="1">
                          <a:effectLst/>
                        </a:rPr>
                        <a:t>pengangkatan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nn-NO" sz="1100" u="none" strike="noStrike" dirty="0" err="1">
                          <a:effectLst/>
                        </a:rPr>
                        <a:t>Berpengalaman</a:t>
                      </a:r>
                      <a:r>
                        <a:rPr lang="nn-NO" sz="1100" u="none" strike="noStrike" dirty="0">
                          <a:effectLst/>
                        </a:rPr>
                        <a:t> </a:t>
                      </a:r>
                      <a:r>
                        <a:rPr lang="nn-NO" sz="1100" u="none" strike="noStrike" dirty="0" err="1">
                          <a:effectLst/>
                        </a:rPr>
                        <a:t>mengajar</a:t>
                      </a:r>
                      <a:r>
                        <a:rPr lang="nn-NO" sz="1100" u="none" strike="noStrike" dirty="0">
                          <a:effectLst/>
                        </a:rPr>
                        <a:t> </a:t>
                      </a:r>
                      <a:r>
                        <a:rPr lang="nn-NO" sz="1100" u="none" strike="noStrike" dirty="0" err="1">
                          <a:effectLst/>
                        </a:rPr>
                        <a:t>selama</a:t>
                      </a:r>
                      <a:r>
                        <a:rPr lang="nn-NO" sz="1100" u="none" strike="noStrike" dirty="0">
                          <a:effectLst/>
                        </a:rPr>
                        <a:t> </a:t>
                      </a:r>
                      <a:r>
                        <a:rPr lang="nn-NO" sz="1100" u="none" strike="noStrike" dirty="0" err="1">
                          <a:effectLst/>
                        </a:rPr>
                        <a:t>yang</a:t>
                      </a:r>
                      <a:r>
                        <a:rPr lang="nn-NO" sz="1100" u="none" strike="noStrike" dirty="0">
                          <a:effectLst/>
                        </a:rPr>
                        <a:t> </a:t>
                      </a:r>
                      <a:r>
                        <a:rPr lang="nn-NO" sz="1100" u="none" strike="noStrike" dirty="0" err="1">
                          <a:effectLst/>
                        </a:rPr>
                        <a:t>ditetapkan</a:t>
                      </a:r>
                      <a:endParaRPr lang="nn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Berpangkat minimal III/c atau setara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Bersertifikat pendidik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Bersertifikat kepala sekolah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kepribadian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manajerial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kewirausahaan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supervisi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100" u="none" strike="noStrike" dirty="0">
                          <a:effectLst/>
                        </a:rPr>
                        <a:t>Berkompetensi sosial minimal baik</a:t>
                      </a:r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2513" marR="2513" marT="204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3594189"/>
                  </a:ext>
                </a:extLst>
              </a:tr>
            </a:tbl>
          </a:graphicData>
        </a:graphic>
      </p:graphicFrame>
      <p:sp>
        <p:nvSpPr>
          <p:cNvPr id="42" name="Line Callout 2 (Border and Accent Bar) 41"/>
          <p:cNvSpPr/>
          <p:nvPr/>
        </p:nvSpPr>
        <p:spPr>
          <a:xfrm rot="10800000" flipH="1">
            <a:off x="8362231" y="4991116"/>
            <a:ext cx="2565347" cy="1719943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5891"/>
              <a:gd name="adj6" fmla="val -26556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67423"/>
              </p:ext>
            </p:extLst>
          </p:nvPr>
        </p:nvGraphicFramePr>
        <p:xfrm>
          <a:off x="8269042" y="4918317"/>
          <a:ext cx="2861584" cy="1762263"/>
        </p:xfrm>
        <a:graphic>
          <a:graphicData uri="http://schemas.openxmlformats.org/drawingml/2006/table">
            <a:tbl>
              <a:tblPr/>
              <a:tblGrid>
                <a:gridCol w="2861584">
                  <a:extLst>
                    <a:ext uri="{9D8B030D-6E8A-4147-A177-3AD203B41FA5}">
                      <a16:colId xmlns:a16="http://schemas.microsoft.com/office/drawing/2014/main" xmlns="" val="3302766486"/>
                    </a:ext>
                  </a:extLst>
                </a:gridCol>
              </a:tblGrid>
              <a:tr h="1362077">
                <a:tc>
                  <a:txBody>
                    <a:bodyPr/>
                    <a:lstStyle/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Tersedia Kepala Tenaga Administrasi 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Kepala Tenaga Administrasi berkualifikasi minimal SMK/sederajat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t-IT" sz="1050" b="0" i="0" u="none" strike="noStrike" dirty="0" err="1">
                          <a:effectLst/>
                          <a:latin typeface="Calibri"/>
                          <a:cs typeface="Calibri"/>
                        </a:rPr>
                        <a:t>Kepala</a:t>
                      </a:r>
                      <a:r>
                        <a:rPr lang="it-IT" sz="105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it-IT" sz="1050" b="0" i="0" u="none" strike="noStrike" dirty="0" err="1">
                          <a:effectLst/>
                          <a:latin typeface="Calibri"/>
                          <a:cs typeface="Calibri"/>
                        </a:rPr>
                        <a:t>Tenaga</a:t>
                      </a:r>
                      <a:r>
                        <a:rPr lang="it-IT" sz="105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it-IT" sz="1050" b="0" i="0" u="none" strike="noStrike" dirty="0" err="1">
                          <a:effectLst/>
                          <a:latin typeface="Calibri"/>
                          <a:cs typeface="Calibri"/>
                        </a:rPr>
                        <a:t>Administrasi</a:t>
                      </a:r>
                      <a:r>
                        <a:rPr lang="it-IT" sz="1050" b="0" i="0" u="none" strike="noStrike" dirty="0">
                          <a:effectLst/>
                          <a:latin typeface="Calibri"/>
                          <a:cs typeface="Calibri"/>
                        </a:rPr>
                        <a:t> </a:t>
                      </a:r>
                      <a:r>
                        <a:rPr lang="it-IT" sz="1050" b="0" i="0" u="none" strike="noStrike" dirty="0" err="1">
                          <a:effectLst/>
                          <a:latin typeface="Calibri"/>
                          <a:cs typeface="Calibri"/>
                        </a:rPr>
                        <a:t>bersertifikat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Tersedia Tenaga Pelaksana Urusan Administrasi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Tenaga Pelaksana Urusan Administrasi berpendidikan sesuai ketentuan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Berkompetensi kepribadian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Berkompetensi sosial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Berkompetensi teknis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85738" indent="-185738" algn="l" fontAlgn="b">
                        <a:buFont typeface="+mj-lt"/>
                        <a:buAutoNum type="arabicPeriod"/>
                      </a:pPr>
                      <a:r>
                        <a:rPr lang="id-ID" sz="1050" b="0" i="0" u="none" strike="noStrike" dirty="0">
                          <a:effectLst/>
                          <a:latin typeface="Calibri"/>
                          <a:cs typeface="Calibri"/>
                        </a:rPr>
                        <a:t>Berkompetensi manajerial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2513" marR="2513" marT="204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1052566"/>
                  </a:ext>
                </a:extLst>
              </a:tr>
            </a:tbl>
          </a:graphicData>
        </a:graphic>
      </p:graphicFrame>
      <p:sp>
        <p:nvSpPr>
          <p:cNvPr id="43" name="Line Callout 2 (Border and Accent Bar) 42"/>
          <p:cNvSpPr/>
          <p:nvPr/>
        </p:nvSpPr>
        <p:spPr>
          <a:xfrm rot="10800000" flipV="1">
            <a:off x="140677" y="4315894"/>
            <a:ext cx="2565347" cy="228763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129"/>
              <a:gd name="adj6" fmla="val -26793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368148"/>
              </p:ext>
            </p:extLst>
          </p:nvPr>
        </p:nvGraphicFramePr>
        <p:xfrm>
          <a:off x="111585" y="4246919"/>
          <a:ext cx="2769005" cy="2722383"/>
        </p:xfrm>
        <a:graphic>
          <a:graphicData uri="http://schemas.openxmlformats.org/drawingml/2006/table">
            <a:tbl>
              <a:tblPr/>
              <a:tblGrid>
                <a:gridCol w="2769005">
                  <a:extLst>
                    <a:ext uri="{9D8B030D-6E8A-4147-A177-3AD203B41FA5}">
                      <a16:colId xmlns:a16="http://schemas.microsoft.com/office/drawing/2014/main" xmlns="" val="4145827341"/>
                    </a:ext>
                  </a:extLst>
                </a:gridCol>
              </a:tblGrid>
              <a:tr h="2108974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Tersedia Kepala Tenaga Laboratorium 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Kepala Tenaga Laboratorium berkualifikasi sesuai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Kepala Tenaga Laboratorium bersertifikat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Tersedia Kepala Tenaga Laboratorium berpengalaman sesuai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Tersedia Tenaga Teknisi Laboran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Tenaga Teknisi Laboran berpendidikan sesuai ketentuan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Tersedia Tenaga Laboran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Tenaga Laboran berpendidikan sesuai ketentuan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Berkompetensi kepribadian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Berkompetensi sosial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Berkompetensi manajerial minimal baik</a:t>
                      </a: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050" u="none" strike="noStrike" dirty="0">
                          <a:effectLst/>
                        </a:rPr>
                        <a:t>Berkompetensi profesional minimal baik</a:t>
                      </a: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id-ID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2513" marR="2513" marT="204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2363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66199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/>
          </p:nvPr>
        </p:nvGraphicFramePr>
        <p:xfrm>
          <a:off x="915350" y="1396999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03" y="304800"/>
            <a:ext cx="5481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SARANA DAN PRASARANA</a:t>
            </a:r>
          </a:p>
        </p:txBody>
      </p:sp>
      <p:sp>
        <p:nvSpPr>
          <p:cNvPr id="9" name="Line Callout 2 (Border and Accent Bar) 8"/>
          <p:cNvSpPr/>
          <p:nvPr/>
        </p:nvSpPr>
        <p:spPr>
          <a:xfrm flipV="1">
            <a:off x="9027685" y="3167934"/>
            <a:ext cx="1890492" cy="3277316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851"/>
              <a:gd name="adj6" fmla="val -32442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73334"/>
              </p:ext>
            </p:extLst>
          </p:nvPr>
        </p:nvGraphicFramePr>
        <p:xfrm>
          <a:off x="8982329" y="2895600"/>
          <a:ext cx="2115210" cy="3799288"/>
        </p:xfrm>
        <a:graphic>
          <a:graphicData uri="http://schemas.openxmlformats.org/drawingml/2006/table">
            <a:tbl>
              <a:tblPr/>
              <a:tblGrid>
                <a:gridCol w="2115210">
                  <a:extLst>
                    <a:ext uri="{9D8B030D-6E8A-4147-A177-3AD203B41FA5}">
                      <a16:colId xmlns:a16="http://schemas.microsoft.com/office/drawing/2014/main" xmlns="" val="3968110427"/>
                    </a:ext>
                  </a:extLst>
                </a:gridCol>
              </a:tblGrid>
              <a:tr h="3188416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pt-BR" sz="1400" u="none" strike="noStrike" dirty="0" err="1">
                          <a:effectLst/>
                        </a:rPr>
                        <a:t>ruang</a:t>
                      </a:r>
                      <a:r>
                        <a:rPr lang="pt-BR" sz="1400" u="none" strike="noStrike" dirty="0">
                          <a:effectLst/>
                        </a:rPr>
                        <a:t> </a:t>
                      </a:r>
                      <a:r>
                        <a:rPr lang="pt-BR" sz="1400" u="none" strike="noStrike" dirty="0" err="1">
                          <a:effectLst/>
                        </a:rPr>
                        <a:t>kelas</a:t>
                      </a:r>
                      <a:r>
                        <a:rPr lang="pt-BR" sz="1400" u="none" strike="noStrike" dirty="0">
                          <a:effectLst/>
                        </a:rPr>
                        <a:t> </a:t>
                      </a:r>
                      <a:r>
                        <a:rPr lang="pt-BR" sz="1400" u="none" strike="noStrike" dirty="0" err="1">
                          <a:effectLst/>
                        </a:rPr>
                        <a:t>sesuai</a:t>
                      </a:r>
                      <a:r>
                        <a:rPr lang="pt-BR" sz="1400" u="none" strike="noStrike" dirty="0">
                          <a:effectLst/>
                        </a:rPr>
                        <a:t> </a:t>
                      </a:r>
                      <a:r>
                        <a:rPr lang="pt-BR" sz="1400" u="none" strike="noStrike" dirty="0" err="1">
                          <a:effectLst/>
                        </a:rPr>
                        <a:t>standar</a:t>
                      </a:r>
                      <a:r>
                        <a:rPr lang="pt-BR" sz="1400" u="none" strike="noStrike" dirty="0">
                          <a:effectLst/>
                        </a:rPr>
                        <a:t>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laboratorium IPA sesuai standar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perpustakaan sesuai standar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tempat bermain/lapangan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laboratorium biologi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laboratorium fisika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laboratorium kimia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laboratorium komputer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laboratorium bahasa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1100" dirty="0"/>
                    </a:p>
                  </a:txBody>
                  <a:tcPr marL="5570" marR="5570" marT="4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99153489"/>
                  </a:ext>
                </a:extLst>
              </a:tr>
            </a:tbl>
          </a:graphicData>
        </a:graphic>
      </p:graphicFrame>
      <p:sp>
        <p:nvSpPr>
          <p:cNvPr id="10" name="Line Callout 2 (Border and Accent Bar) 9"/>
          <p:cNvSpPr/>
          <p:nvPr/>
        </p:nvSpPr>
        <p:spPr>
          <a:xfrm flipH="1">
            <a:off x="312436" y="999963"/>
            <a:ext cx="1930617" cy="4740438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2776"/>
              <a:gd name="adj6" fmla="val -35449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4459" y="1763045"/>
            <a:ext cx="1364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038133"/>
              </p:ext>
            </p:extLst>
          </p:nvPr>
        </p:nvGraphicFramePr>
        <p:xfrm>
          <a:off x="185412" y="957857"/>
          <a:ext cx="2182606" cy="5125168"/>
        </p:xfrm>
        <a:graphic>
          <a:graphicData uri="http://schemas.openxmlformats.org/drawingml/2006/table">
            <a:tbl>
              <a:tblPr/>
              <a:tblGrid>
                <a:gridCol w="2182606">
                  <a:extLst>
                    <a:ext uri="{9D8B030D-6E8A-4147-A177-3AD203B41FA5}">
                      <a16:colId xmlns:a16="http://schemas.microsoft.com/office/drawing/2014/main" xmlns="" val="975715766"/>
                    </a:ext>
                  </a:extLst>
                </a:gridCol>
              </a:tblGrid>
              <a:tr h="888627">
                <a:tc>
                  <a:txBody>
                    <a:bodyPr/>
                    <a:lstStyle/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pimpinan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guru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UKS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tempat ibadah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jamban sesuai standar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gudang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sirkulasi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t-IT" sz="1400" u="none" strike="noStrike" dirty="0" err="1">
                          <a:effectLst/>
                        </a:rPr>
                        <a:t>ruang</a:t>
                      </a:r>
                      <a:r>
                        <a:rPr lang="it-IT" sz="1400" u="none" strike="noStrike" dirty="0">
                          <a:effectLst/>
                        </a:rPr>
                        <a:t> tata </a:t>
                      </a:r>
                      <a:r>
                        <a:rPr lang="it-IT" sz="1400" u="none" strike="noStrike" dirty="0" err="1">
                          <a:effectLst/>
                        </a:rPr>
                        <a:t>usaha</a:t>
                      </a:r>
                      <a:r>
                        <a:rPr lang="it-IT" sz="1400" u="none" strike="noStrike" dirty="0">
                          <a:effectLst/>
                        </a:rPr>
                        <a:t> </a:t>
                      </a:r>
                      <a:r>
                        <a:rPr lang="it-IT" sz="1400" u="none" strike="noStrike" dirty="0" err="1">
                          <a:effectLst/>
                        </a:rPr>
                        <a:t>sesuai</a:t>
                      </a:r>
                      <a:r>
                        <a:rPr lang="it-IT" sz="1400" u="none" strike="noStrike" dirty="0">
                          <a:effectLst/>
                        </a:rPr>
                        <a:t> </a:t>
                      </a:r>
                      <a:r>
                        <a:rPr lang="it-IT" sz="1400" u="none" strike="noStrike" dirty="0" err="1">
                          <a:effectLst/>
                        </a:rPr>
                        <a:t>standar</a:t>
                      </a:r>
                      <a:r>
                        <a:rPr lang="it-IT" sz="1400" u="none" strike="noStrike" dirty="0">
                          <a:effectLst/>
                        </a:rPr>
                        <a:t>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konseling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ruang organisasi kesiswaan sesuai standar 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Menyediakan kantin yang layak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Menyediakan tempat parkir yang memadai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266700" indent="-266700" algn="l" fontAlgn="b">
                        <a:buFont typeface="+mj-lt"/>
                        <a:buAutoNum type="arabicPeriod"/>
                      </a:pPr>
                      <a:r>
                        <a:rPr lang="fi-FI" sz="1400" u="none" strike="noStrike" dirty="0" err="1">
                          <a:effectLst/>
                        </a:rPr>
                        <a:t>Menyediakan</a:t>
                      </a:r>
                      <a:r>
                        <a:rPr lang="fi-FI" sz="1400" u="none" strike="noStrike" dirty="0">
                          <a:effectLst/>
                        </a:rPr>
                        <a:t> </a:t>
                      </a:r>
                      <a:r>
                        <a:rPr lang="fi-FI" sz="1400" u="none" strike="noStrike" dirty="0" err="1">
                          <a:effectLst/>
                        </a:rPr>
                        <a:t>unit</a:t>
                      </a:r>
                      <a:r>
                        <a:rPr lang="fi-FI" sz="1400" u="none" strike="noStrike" dirty="0">
                          <a:effectLst/>
                        </a:rPr>
                        <a:t> </a:t>
                      </a:r>
                      <a:r>
                        <a:rPr lang="fi-FI" sz="1400" u="none" strike="noStrike" dirty="0" err="1">
                          <a:effectLst/>
                        </a:rPr>
                        <a:t>kewirausahaan</a:t>
                      </a:r>
                      <a:r>
                        <a:rPr lang="fi-FI" sz="1400" u="none" strike="noStrike" dirty="0">
                          <a:effectLst/>
                        </a:rPr>
                        <a:t> </a:t>
                      </a:r>
                      <a:r>
                        <a:rPr lang="fi-FI" sz="1400" u="none" strike="noStrike" dirty="0" err="1">
                          <a:effectLst/>
                        </a:rPr>
                        <a:t>dan</a:t>
                      </a:r>
                      <a:r>
                        <a:rPr lang="fi-FI" sz="1400" u="none" strike="noStrike" dirty="0">
                          <a:effectLst/>
                        </a:rPr>
                        <a:t> </a:t>
                      </a:r>
                      <a:r>
                        <a:rPr lang="fi-FI" sz="1400" u="none" strike="noStrike" dirty="0" err="1">
                          <a:effectLst/>
                        </a:rPr>
                        <a:t>bursa</a:t>
                      </a:r>
                      <a:r>
                        <a:rPr lang="fi-FI" sz="1400" u="none" strike="noStrike" dirty="0">
                          <a:effectLst/>
                        </a:rPr>
                        <a:t> </a:t>
                      </a:r>
                      <a:r>
                        <a:rPr lang="fi-FI" sz="1400" u="none" strike="noStrike" dirty="0" err="1">
                          <a:effectLst/>
                        </a:rPr>
                        <a:t>kerja</a:t>
                      </a:r>
                      <a:endParaRPr lang="fi-FI" sz="1400" u="none" strike="noStrike" dirty="0">
                        <a:effectLst/>
                      </a:endParaRP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570" marR="5570" marT="4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4678484"/>
                  </a:ext>
                </a:extLst>
              </a:tr>
            </a:tbl>
          </a:graphicData>
        </a:graphic>
      </p:graphicFrame>
      <p:sp>
        <p:nvSpPr>
          <p:cNvPr id="13" name="Line Callout 2 (Border and Accent Bar) 12"/>
          <p:cNvSpPr/>
          <p:nvPr/>
        </p:nvSpPr>
        <p:spPr>
          <a:xfrm>
            <a:off x="7851230" y="343073"/>
            <a:ext cx="2120120" cy="249673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5632"/>
              <a:gd name="adj6" fmla="val -80956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7748247" y="274944"/>
          <a:ext cx="3169941" cy="2564848"/>
        </p:xfrm>
        <a:graphic>
          <a:graphicData uri="http://schemas.openxmlformats.org/drawingml/2006/table">
            <a:tbl>
              <a:tblPr/>
              <a:tblGrid>
                <a:gridCol w="3169941">
                  <a:extLst>
                    <a:ext uri="{9D8B030D-6E8A-4147-A177-3AD203B41FA5}">
                      <a16:colId xmlns:a16="http://schemas.microsoft.com/office/drawing/2014/main" xmlns="" val="975715766"/>
                    </a:ext>
                  </a:extLst>
                </a:gridCol>
              </a:tblGrid>
              <a:tr h="888627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kapasitas rombongan belajar yang sesuai dan memadai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Rasio luas lahan sesuai dengan jumlah siswa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Kondisi lahan sekolah memenuhi persyaratan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es-ES" sz="1400" u="none" strike="noStrike" dirty="0" err="1">
                          <a:effectLst/>
                        </a:rPr>
                        <a:t>Rasio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luas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bangunan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sesuai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dengan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jumlah</a:t>
                      </a:r>
                      <a:r>
                        <a:rPr lang="es-ES" sz="1400" u="none" strike="noStrike" dirty="0">
                          <a:effectLst/>
                        </a:rPr>
                        <a:t> </a:t>
                      </a:r>
                      <a:r>
                        <a:rPr lang="es-ES" sz="1400" u="none" strike="noStrike" dirty="0" err="1">
                          <a:effectLst/>
                        </a:rPr>
                        <a:t>siswa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Kondisi bangunan sekolah memenuhi persyaratan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u="none" strike="noStrike" dirty="0">
                          <a:effectLst/>
                        </a:rPr>
                        <a:t>ragam prasarana sesuai ketentuan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570" marR="5570" marT="4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4678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355606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22281337"/>
              </p:ext>
            </p:extLst>
          </p:nvPr>
        </p:nvGraphicFramePr>
        <p:xfrm>
          <a:off x="915350" y="1396999"/>
          <a:ext cx="9416738" cy="4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04" y="304800"/>
            <a:ext cx="5495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PEMBIAYAAN PENDIDIKAN</a:t>
            </a:r>
          </a:p>
        </p:txBody>
      </p:sp>
      <p:sp>
        <p:nvSpPr>
          <p:cNvPr id="11" name="Line Callout 2 (Border and Accent Bar) 10"/>
          <p:cNvSpPr/>
          <p:nvPr/>
        </p:nvSpPr>
        <p:spPr>
          <a:xfrm rot="10800000" flipH="1" flipV="1">
            <a:off x="7820363" y="975495"/>
            <a:ext cx="2872928" cy="1548533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2676"/>
              <a:gd name="adj6" fmla="val -48698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728620"/>
              </p:ext>
            </p:extLst>
          </p:nvPr>
        </p:nvGraphicFramePr>
        <p:xfrm>
          <a:off x="7757319" y="577857"/>
          <a:ext cx="3134554" cy="2749864"/>
        </p:xfrm>
        <a:graphic>
          <a:graphicData uri="http://schemas.openxmlformats.org/drawingml/2006/table">
            <a:tbl>
              <a:tblPr/>
              <a:tblGrid>
                <a:gridCol w="3134554">
                  <a:extLst>
                    <a:ext uri="{9D8B030D-6E8A-4147-A177-3AD203B41FA5}">
                      <a16:colId xmlns="" xmlns:a16="http://schemas.microsoft.com/office/drawing/2014/main" val="17390427"/>
                    </a:ext>
                  </a:extLst>
                </a:gridCol>
              </a:tblGrid>
              <a:tr h="842952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2000" u="none" strike="noStrike" dirty="0">
                          <a:effectLst/>
                        </a:rPr>
                        <a:t>Membebaskan biaya bagi siswa tidak mampu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2000" u="none" strike="noStrike" dirty="0">
                          <a:effectLst/>
                        </a:rPr>
                        <a:t>daftar siswa dengan latar belakang ekonomi yang jelas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2000" u="none" strike="noStrike" dirty="0">
                          <a:effectLst/>
                        </a:rPr>
                        <a:t>Melaksanakan subsidi silang untuk membantu siswa kurang mampu</a:t>
                      </a:r>
                    </a:p>
                    <a:p>
                      <a:pPr marL="0" indent="0" algn="l" fontAlgn="b">
                        <a:buFont typeface="+mj-lt"/>
                        <a:buNone/>
                      </a:pP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7235893"/>
                  </a:ext>
                </a:extLst>
              </a:tr>
            </a:tbl>
          </a:graphicData>
        </a:graphic>
      </p:graphicFrame>
      <p:sp>
        <p:nvSpPr>
          <p:cNvPr id="12" name="Line Callout 2 (Border and Accent Bar) 11"/>
          <p:cNvSpPr/>
          <p:nvPr/>
        </p:nvSpPr>
        <p:spPr>
          <a:xfrm rot="10800000" flipH="1" flipV="1">
            <a:off x="9007390" y="4074496"/>
            <a:ext cx="1858718" cy="700704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6355"/>
              <a:gd name="adj6" fmla="val -37458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04355" y="4046096"/>
            <a:ext cx="2014932" cy="13234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/>
          <a:p>
            <a:pPr fontAlgn="t"/>
            <a:r>
              <a:rPr lang="it-IT" sz="2000" dirty="0" err="1">
                <a:solidFill>
                  <a:prstClr val="black"/>
                </a:solidFill>
              </a:rPr>
              <a:t>biaya</a:t>
            </a:r>
            <a:r>
              <a:rPr lang="it-IT" sz="2000" dirty="0">
                <a:solidFill>
                  <a:prstClr val="black"/>
                </a:solidFill>
              </a:rPr>
              <a:t> </a:t>
            </a:r>
            <a:r>
              <a:rPr lang="it-IT" sz="2000" dirty="0" err="1">
                <a:solidFill>
                  <a:prstClr val="black"/>
                </a:solidFill>
              </a:rPr>
              <a:t>operasional</a:t>
            </a:r>
            <a:r>
              <a:rPr lang="it-IT" sz="2000" dirty="0">
                <a:solidFill>
                  <a:prstClr val="black"/>
                </a:solidFill>
              </a:rPr>
              <a:t> non </a:t>
            </a:r>
            <a:r>
              <a:rPr lang="it-IT" sz="2000" dirty="0" err="1">
                <a:solidFill>
                  <a:prstClr val="black"/>
                </a:solidFill>
              </a:rPr>
              <a:t>personil</a:t>
            </a:r>
            <a:r>
              <a:rPr lang="it-IT" sz="2000" dirty="0">
                <a:solidFill>
                  <a:prstClr val="black"/>
                </a:solidFill>
              </a:rPr>
              <a:t> </a:t>
            </a:r>
            <a:r>
              <a:rPr lang="it-IT" sz="2000" dirty="0" err="1">
                <a:solidFill>
                  <a:prstClr val="black"/>
                </a:solidFill>
              </a:rPr>
              <a:t>sesuai</a:t>
            </a:r>
            <a:r>
              <a:rPr lang="it-IT" sz="2000" dirty="0">
                <a:solidFill>
                  <a:prstClr val="black"/>
                </a:solidFill>
              </a:rPr>
              <a:t> </a:t>
            </a:r>
            <a:r>
              <a:rPr lang="it-IT" sz="2000" dirty="0" err="1">
                <a:solidFill>
                  <a:prstClr val="black"/>
                </a:solidFill>
              </a:rPr>
              <a:t>ketentuan</a:t>
            </a:r>
            <a:r>
              <a:rPr lang="it-IT" sz="2000" dirty="0">
                <a:solidFill>
                  <a:prstClr val="black"/>
                </a:solidFill>
              </a:rPr>
              <a:t> </a:t>
            </a:r>
          </a:p>
          <a:p>
            <a:pPr fontAlgn="t"/>
            <a:endParaRPr lang="en-US" sz="200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15" name="Line Callout 2 (Border and Accent Bar) 14"/>
          <p:cNvSpPr/>
          <p:nvPr/>
        </p:nvSpPr>
        <p:spPr>
          <a:xfrm rot="5400000" flipH="1" flipV="1">
            <a:off x="1019191" y="2130057"/>
            <a:ext cx="1198556" cy="2674086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3288"/>
              <a:gd name="adj6" fmla="val -93804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478284"/>
              </p:ext>
            </p:extLst>
          </p:nvPr>
        </p:nvGraphicFramePr>
        <p:xfrm>
          <a:off x="223182" y="2057400"/>
          <a:ext cx="2763579" cy="2201224"/>
        </p:xfrm>
        <a:graphic>
          <a:graphicData uri="http://schemas.openxmlformats.org/drawingml/2006/table">
            <a:tbl>
              <a:tblPr/>
              <a:tblGrid>
                <a:gridCol w="2763579">
                  <a:extLst>
                    <a:ext uri="{9D8B030D-6E8A-4147-A177-3AD203B41FA5}">
                      <a16:colId xmlns="" xmlns:a16="http://schemas.microsoft.com/office/drawing/2014/main" val="1608661799"/>
                    </a:ext>
                  </a:extLst>
                </a:gridCol>
              </a:tblGrid>
              <a:tr h="705792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Mengatur alokasi dana yang berasal dari APBD/APBN/Yayasan/sumber lainnya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laporan pengelolaan dana 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800" u="none" strike="noStrike" dirty="0">
                          <a:effectLst/>
                        </a:rPr>
                        <a:t>laporan yang dapat diakses oleh pemangku </a:t>
                      </a:r>
                      <a:r>
                        <a:rPr lang="id-ID" sz="1800" u="none" strike="noStrike" dirty="0" smtClean="0">
                          <a:effectLst/>
                        </a:rPr>
                        <a:t>kepentingan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197" marR="8197" marT="66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785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226837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ine Callout 2 (Border and Accent Bar) 19"/>
          <p:cNvSpPr/>
          <p:nvPr/>
        </p:nvSpPr>
        <p:spPr>
          <a:xfrm rot="16200000" flipV="1">
            <a:off x="1497926" y="4242723"/>
            <a:ext cx="761476" cy="3494684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9650"/>
              <a:gd name="adj6" fmla="val -37065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01" y="304800"/>
            <a:ext cx="5654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INDIKATOR MUTU </a:t>
            </a:r>
            <a:r>
              <a:rPr lang="en-US" dirty="0">
                <a:solidFill>
                  <a:prstClr val="black"/>
                </a:solidFill>
              </a:rPr>
              <a:t>- STANDAR </a:t>
            </a:r>
            <a:r>
              <a:rPr lang="en-US" dirty="0" smtClean="0">
                <a:solidFill>
                  <a:prstClr val="black"/>
                </a:solidFill>
              </a:rPr>
              <a:t>PE</a:t>
            </a:r>
            <a:r>
              <a:rPr lang="id-ID" dirty="0" smtClean="0">
                <a:solidFill>
                  <a:prstClr val="black"/>
                </a:solidFill>
              </a:rPr>
              <a:t>NGELOLAAN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PENDIDIKAN</a:t>
            </a:r>
          </a:p>
        </p:txBody>
      </p:sp>
      <p:sp>
        <p:nvSpPr>
          <p:cNvPr id="17" name="Line Callout 2 (Border and Accent Bar) 16"/>
          <p:cNvSpPr/>
          <p:nvPr/>
        </p:nvSpPr>
        <p:spPr>
          <a:xfrm rot="10800000" flipH="1" flipV="1">
            <a:off x="9277069" y="929032"/>
            <a:ext cx="1751670" cy="5076139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8223"/>
              <a:gd name="adj6" fmla="val -48431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Line Callout 2 (Border and Accent Bar) 17"/>
          <p:cNvSpPr/>
          <p:nvPr/>
        </p:nvSpPr>
        <p:spPr>
          <a:xfrm rot="10800000" flipV="1">
            <a:off x="791764" y="863611"/>
            <a:ext cx="3104070" cy="1402811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8468"/>
              <a:gd name="adj6" fmla="val -27556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Line Callout 2 (Border and Accent Bar) 18"/>
          <p:cNvSpPr/>
          <p:nvPr/>
        </p:nvSpPr>
        <p:spPr>
          <a:xfrm rot="10800000" flipV="1">
            <a:off x="328876" y="3010120"/>
            <a:ext cx="1592878" cy="642164"/>
          </a:xfrm>
          <a:prstGeom prst="accentBorderCallout2">
            <a:avLst>
              <a:gd name="adj1" fmla="val 48705"/>
              <a:gd name="adj2" fmla="val -4096"/>
              <a:gd name="adj3" fmla="val 48705"/>
              <a:gd name="adj4" fmla="val -25140"/>
              <a:gd name="adj5" fmla="val 85794"/>
              <a:gd name="adj6" fmla="val -29452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9052" y="2877223"/>
            <a:ext cx="1831142" cy="923330"/>
          </a:xfrm>
          <a:prstGeom prst="rect">
            <a:avLst/>
          </a:prstGeom>
          <a:solidFill>
            <a:srgbClr val="FFFFFF"/>
          </a:solidFill>
        </p:spPr>
        <p:txBody>
          <a:bodyPr wrap="square" anchor="ctr">
            <a:spAutoFit/>
          </a:bodyPr>
          <a:lstStyle/>
          <a:p>
            <a:r>
              <a:rPr lang="id-ID" dirty="0">
                <a:solidFill>
                  <a:srgbClr val="000000"/>
                </a:solidFill>
              </a:rPr>
              <a:t>sistem informasi manajemen sesuai ketentuan</a:t>
            </a:r>
            <a:r>
              <a:rPr lang="id-ID" dirty="0">
                <a:solidFill>
                  <a:prstClr val="black"/>
                </a:solidFill>
              </a:rPr>
              <a:t> 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288676"/>
              </p:ext>
            </p:extLst>
          </p:nvPr>
        </p:nvGraphicFramePr>
        <p:xfrm>
          <a:off x="246349" y="770938"/>
          <a:ext cx="3862090" cy="1554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862090">
                  <a:extLst>
                    <a:ext uri="{9D8B030D-6E8A-4147-A177-3AD203B41FA5}">
                      <a16:colId xmlns="" xmlns:a16="http://schemas.microsoft.com/office/drawing/2014/main" val="442581917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fi-FI" sz="1600" u="none" strike="noStrike" dirty="0" err="1">
                          <a:effectLst/>
                        </a:rPr>
                        <a:t>visi</a:t>
                      </a:r>
                      <a:r>
                        <a:rPr lang="fi-FI" sz="1600" u="none" strike="noStrike" dirty="0">
                          <a:effectLst/>
                        </a:rPr>
                        <a:t>, </a:t>
                      </a:r>
                      <a:r>
                        <a:rPr lang="fi-FI" sz="1600" u="none" strike="noStrike" dirty="0" err="1">
                          <a:effectLst/>
                        </a:rPr>
                        <a:t>misi</a:t>
                      </a:r>
                      <a:r>
                        <a:rPr lang="fi-FI" sz="1600" u="none" strike="noStrike" dirty="0">
                          <a:effectLst/>
                        </a:rPr>
                        <a:t>, </a:t>
                      </a:r>
                      <a:r>
                        <a:rPr lang="fi-FI" sz="1600" u="none" strike="noStrike" dirty="0" err="1">
                          <a:effectLst/>
                        </a:rPr>
                        <a:t>dan</a:t>
                      </a:r>
                      <a:r>
                        <a:rPr lang="fi-FI" sz="1600" u="none" strike="noStrike" dirty="0">
                          <a:effectLst/>
                        </a:rPr>
                        <a:t> </a:t>
                      </a:r>
                      <a:r>
                        <a:rPr lang="fi-FI" sz="1600" u="none" strike="noStrike" dirty="0" err="1">
                          <a:effectLst/>
                        </a:rPr>
                        <a:t>tujuan</a:t>
                      </a:r>
                      <a:r>
                        <a:rPr lang="fi-FI" sz="1600" u="none" strike="noStrike" dirty="0">
                          <a:effectLst/>
                        </a:rPr>
                        <a:t> </a:t>
                      </a:r>
                      <a:r>
                        <a:rPr lang="fi-FI" sz="1600" u="none" strike="noStrike" dirty="0" err="1">
                          <a:effectLst/>
                        </a:rPr>
                        <a:t>yang</a:t>
                      </a:r>
                      <a:r>
                        <a:rPr lang="fi-FI" sz="1600" u="none" strike="noStrike" dirty="0">
                          <a:effectLst/>
                        </a:rPr>
                        <a:t> </a:t>
                      </a:r>
                      <a:r>
                        <a:rPr lang="fi-FI" sz="1600" u="none" strike="noStrike" dirty="0" err="1">
                          <a:effectLst/>
                        </a:rPr>
                        <a:t>jelas</a:t>
                      </a:r>
                      <a:r>
                        <a:rPr lang="fi-FI" sz="1600" u="none" strike="noStrike" dirty="0">
                          <a:effectLst/>
                        </a:rPr>
                        <a:t> </a:t>
                      </a:r>
                      <a:r>
                        <a:rPr lang="fi-FI" sz="1600" u="none" strike="noStrike" dirty="0" err="1">
                          <a:effectLst/>
                        </a:rPr>
                        <a:t>sesuai</a:t>
                      </a:r>
                      <a:r>
                        <a:rPr lang="fi-FI" sz="1600" u="none" strike="noStrike" dirty="0">
                          <a:effectLst/>
                        </a:rPr>
                        <a:t> </a:t>
                      </a:r>
                      <a:r>
                        <a:rPr lang="fi-FI" sz="1600" u="none" strike="noStrike" dirty="0" err="1">
                          <a:effectLst/>
                        </a:rPr>
                        <a:t>ketentuan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Mengembangkan rencana kerja sekolah ruang lingkup sesuai ketentuan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Melibatkan pemangku kepentingan sekolah dalam perencanaan pengelolaan sekolah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237" marR="56237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30655172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753199"/>
              </p:ext>
            </p:extLst>
          </p:nvPr>
        </p:nvGraphicFramePr>
        <p:xfrm>
          <a:off x="9155561" y="822961"/>
          <a:ext cx="2012951" cy="5699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12951">
                  <a:extLst>
                    <a:ext uri="{9D8B030D-6E8A-4147-A177-3AD203B41FA5}">
                      <a16:colId xmlns="" xmlns:a16="http://schemas.microsoft.com/office/drawing/2014/main" val="4164155716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pPr marL="177800" indent="-177800" algn="l" fontAlgn="b"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pedoman pengelolaan sekolah lengkap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Menyelenggarakan kegiatan layanan kesiswaan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Meningkatkan dayaguna pendidik dan tenaga kependidikan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Melaksanakan kegiatan evaluasi diri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Membangun kemitraan dan melibatkan peran serta masyarakat serta lembaga lain yang relevan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marL="177800" indent="-177800" algn="l" fontAlgn="b">
                        <a:buAutoNum type="arabicPeriod"/>
                      </a:pPr>
                      <a:r>
                        <a:rPr lang="id-ID" sz="1600" u="none" strike="noStrike" dirty="0">
                          <a:effectLst/>
                        </a:rPr>
                        <a:t>Melaksanakan pengelolaan bidang kurikulum dan kegiatan pembelajaran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56237" marR="56237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40904228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558010"/>
              </p:ext>
            </p:extLst>
          </p:nvPr>
        </p:nvGraphicFramePr>
        <p:xfrm>
          <a:off x="115707" y="4724400"/>
          <a:ext cx="3586581" cy="15849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86581">
                  <a:extLst>
                    <a:ext uri="{9D8B030D-6E8A-4147-A177-3AD203B41FA5}">
                      <a16:colId xmlns="" xmlns:a16="http://schemas.microsoft.com/office/drawing/2014/main" val="621832541"/>
                    </a:ext>
                  </a:extLst>
                </a:gridCol>
              </a:tblGrid>
              <a:tr h="1445894">
                <a:tc>
                  <a:txBody>
                    <a:bodyPr/>
                    <a:lstStyle/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Berkepribadian dan bersosialisasi dengan baik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Berjiwa kepemimpinan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Mengembangkan sekolah dengan baik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Mengelola sumber daya dengan baik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Berjiwa kewirausahaan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177800" indent="-177800" algn="l" fontAlgn="b">
                        <a:buFont typeface="+mj-lt"/>
                        <a:buAutoNum type="arabicPeriod"/>
                      </a:pPr>
                      <a:r>
                        <a:rPr lang="id-ID" sz="1400" b="0" i="0" u="none" strike="noStrike" dirty="0">
                          <a:effectLst/>
                          <a:latin typeface="Calibri"/>
                          <a:cs typeface="Calibri"/>
                        </a:rPr>
                        <a:t>Melakukan supervisi dengan baik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56237" marR="56237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9964462"/>
                  </a:ext>
                </a:extLst>
              </a:tr>
            </a:tbl>
          </a:graphicData>
        </a:graphic>
      </p:graphicFrame>
      <p:graphicFrame>
        <p:nvGraphicFramePr>
          <p:cNvPr id="3" name="Diagram 2"/>
          <p:cNvGraphicFramePr/>
          <p:nvPr>
            <p:extLst/>
          </p:nvPr>
        </p:nvGraphicFramePr>
        <p:xfrm>
          <a:off x="915350" y="1460503"/>
          <a:ext cx="9416738" cy="5324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25470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257" y="548680"/>
            <a:ext cx="8823461" cy="1104776"/>
          </a:xfrm>
        </p:spPr>
        <p:txBody>
          <a:bodyPr>
            <a:normAutofit fontScale="90000"/>
          </a:bodyPr>
          <a:lstStyle/>
          <a:p>
            <a:r>
              <a:rPr lang="id-ID" sz="5400" b="1" cap="all" dirty="0" smtClean="0">
                <a:solidFill>
                  <a:sysClr val="windowText" lastClr="000000"/>
                </a:solidFill>
              </a:rPr>
              <a:t>Tujuan</a:t>
            </a:r>
            <a:r>
              <a:rPr lang="en-US" sz="5400" b="1" cap="all" dirty="0" smtClean="0">
                <a:solidFill>
                  <a:sysClr val="windowText" lastClr="000000"/>
                </a:solidFill>
              </a:rPr>
              <a:t> ANALISIS RAPOR MUTU</a:t>
            </a:r>
            <a:r>
              <a:rPr lang="id-ID" sz="5400" b="1" cap="all" dirty="0" smtClean="0">
                <a:solidFill>
                  <a:sysClr val="windowText" lastClr="000000"/>
                </a:solidFill>
              </a:rPr>
              <a:t> </a:t>
            </a:r>
            <a:endParaRPr lang="en-ID" sz="5400" b="1" cap="all" dirty="0"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679" y="2348884"/>
            <a:ext cx="9565813" cy="32520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3000" dirty="0" smtClean="0"/>
              <a:t>Melihat </a:t>
            </a:r>
            <a:r>
              <a:rPr lang="id-ID" sz="3000" dirty="0"/>
              <a:t>capaian mutu sekolah, </a:t>
            </a:r>
            <a:r>
              <a:rPr lang="id-ID" sz="3000" dirty="0" smtClean="0"/>
              <a:t>deskripsi </a:t>
            </a:r>
            <a:r>
              <a:rPr lang="id-ID" sz="3000" dirty="0"/>
              <a:t>berdasarkan SNP, kondisi ril, kekuatan dan kelemahan sekolah, penyebab rendahnya capaian mutu, akibat belum tercapainya kondisi ideal, alternatif solusi, dan rekomendasi yang akan dijadikan dasar penyusunan RKS</a:t>
            </a:r>
            <a:endParaRPr lang="en-ID" sz="3000" dirty="0"/>
          </a:p>
        </p:txBody>
      </p:sp>
    </p:spTree>
    <p:extLst>
      <p:ext uri="{BB962C8B-B14F-4D97-AF65-F5344CB8AC3E}">
        <p14:creationId xmlns:p14="http://schemas.microsoft.com/office/powerpoint/2010/main" val="6953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133" y="260648"/>
            <a:ext cx="9742957" cy="1224135"/>
          </a:xfrm>
        </p:spPr>
        <p:txBody>
          <a:bodyPr>
            <a:noAutofit/>
          </a:bodyPr>
          <a:lstStyle/>
          <a:p>
            <a:r>
              <a:rPr lang="id-ID" b="1" cap="all" dirty="0">
                <a:solidFill>
                  <a:sysClr val="windowText" lastClr="000000"/>
                </a:solidFill>
              </a:rPr>
              <a:t>Indikator keberhasilan </a:t>
            </a:r>
            <a:r>
              <a:rPr lang="id-ID" b="1" cap="all" dirty="0" smtClean="0">
                <a:solidFill>
                  <a:sysClr val="windowText" lastClr="000000"/>
                </a:solidFill>
              </a:rPr>
              <a:t/>
            </a:r>
            <a:br>
              <a:rPr lang="id-ID" b="1" cap="all" dirty="0" smtClean="0">
                <a:solidFill>
                  <a:sysClr val="windowText" lastClr="000000"/>
                </a:solidFill>
              </a:rPr>
            </a:br>
            <a:r>
              <a:rPr lang="id-ID" b="1" cap="all" dirty="0" smtClean="0">
                <a:solidFill>
                  <a:sysClr val="windowText" lastClr="000000"/>
                </a:solidFill>
              </a:rPr>
              <a:t>dalam </a:t>
            </a:r>
            <a:r>
              <a:rPr lang="id-ID" b="1" cap="all" dirty="0">
                <a:solidFill>
                  <a:sysClr val="windowText" lastClr="000000"/>
                </a:solidFill>
              </a:rPr>
              <a:t>analisis </a:t>
            </a:r>
            <a:r>
              <a:rPr lang="id-ID" b="1" cap="all" dirty="0" smtClean="0">
                <a:solidFill>
                  <a:sysClr val="windowText" lastClr="000000"/>
                </a:solidFill>
              </a:rPr>
              <a:t>rapor mutu</a:t>
            </a:r>
            <a:endParaRPr lang="en-ID" b="1" cap="all" dirty="0"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719" y="1905000"/>
            <a:ext cx="10576789" cy="4572000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0"/>
            <a:r>
              <a:rPr lang="id-ID" sz="2600" dirty="0"/>
              <a:t>Mampu menganalisis (membaca, mengidentifikasi, dan mendeskripsikan) rapor mutu berdasarkan 8 standar nasional pendidikan;</a:t>
            </a:r>
            <a:endParaRPr lang="en-ID" sz="2600" dirty="0"/>
          </a:p>
          <a:p>
            <a:pPr lvl="0"/>
            <a:r>
              <a:rPr lang="id-ID" sz="2600" dirty="0"/>
              <a:t>Mampu menemukan kondisi ril, menentukan kekuatan dan kelemahan satuan pendidikan;</a:t>
            </a:r>
            <a:endParaRPr lang="en-ID" sz="2600" dirty="0"/>
          </a:p>
          <a:p>
            <a:pPr lvl="0"/>
            <a:r>
              <a:rPr lang="id-ID" sz="2600" dirty="0"/>
              <a:t>Mampu Menentukan penyebab rendahnya capaian mutu dan akibatnya bagi satuan pendidikan;</a:t>
            </a:r>
            <a:endParaRPr lang="en-ID" sz="2600" dirty="0"/>
          </a:p>
          <a:p>
            <a:pPr lvl="0"/>
            <a:r>
              <a:rPr lang="id-ID" sz="2600" dirty="0"/>
              <a:t>Mampu mencari alternatif pemecahan masalah;</a:t>
            </a:r>
            <a:endParaRPr lang="en-ID" sz="2600" dirty="0"/>
          </a:p>
          <a:p>
            <a:r>
              <a:rPr lang="id-ID" sz="2600" dirty="0"/>
              <a:t>Mampu menyusun rekomendasi sesuai dengan permasalahan yang </a:t>
            </a:r>
            <a:r>
              <a:rPr lang="id-ID" sz="2600" dirty="0" smtClean="0"/>
              <a:t>ada</a:t>
            </a:r>
          </a:p>
          <a:p>
            <a:r>
              <a:rPr lang="id-ID" sz="2600" dirty="0" smtClean="0"/>
              <a:t>Mampu menyusun program dan kegiatan untuk peningkatan mutu pendidikan</a:t>
            </a:r>
            <a:endParaRPr lang="en-ID" sz="2600" dirty="0"/>
          </a:p>
        </p:txBody>
      </p:sp>
    </p:spTree>
    <p:extLst>
      <p:ext uri="{BB962C8B-B14F-4D97-AF65-F5344CB8AC3E}">
        <p14:creationId xmlns:p14="http://schemas.microsoft.com/office/powerpoint/2010/main" val="43232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4400" b="1" cap="all" dirty="0">
                <a:solidFill>
                  <a:schemeClr val="tx1"/>
                </a:solidFill>
              </a:rPr>
              <a:t>Analisis Rapor Mutu</a:t>
            </a:r>
            <a:endParaRPr lang="en-ID" sz="4400" cap="all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9133111"/>
              </p:ext>
            </p:extLst>
          </p:nvPr>
        </p:nvGraphicFramePr>
        <p:xfrm>
          <a:off x="2080858" y="1628808"/>
          <a:ext cx="8237821" cy="4634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685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4400" b="1" cap="all" dirty="0">
                <a:solidFill>
                  <a:sysClr val="windowText" lastClr="000000"/>
                </a:solidFill>
              </a:rPr>
              <a:t>Analisis Rapor Mutu</a:t>
            </a:r>
            <a:endParaRPr lang="en-ID" sz="4400" cap="all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020601"/>
              </p:ext>
            </p:extLst>
          </p:nvPr>
        </p:nvGraphicFramePr>
        <p:xfrm>
          <a:off x="1903686" y="1484792"/>
          <a:ext cx="8134678" cy="5017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26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08" y="304800"/>
            <a:ext cx="10805826" cy="6858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Hasil </a:t>
            </a:r>
            <a:r>
              <a:rPr lang="en-US" sz="3200" dirty="0" err="1" smtClean="0"/>
              <a:t>analisis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rekomendasi </a:t>
            </a:r>
            <a:r>
              <a:rPr lang="en-US" sz="3200" dirty="0" err="1" smtClean="0"/>
              <a:t>rapor</a:t>
            </a:r>
            <a:r>
              <a:rPr lang="en-US" sz="3200" dirty="0" smtClean="0"/>
              <a:t> </a:t>
            </a:r>
            <a:r>
              <a:rPr lang="en-US" sz="3200" dirty="0" err="1" smtClean="0"/>
              <a:t>mutu</a:t>
            </a:r>
            <a:r>
              <a:rPr lang="en-US" sz="3200" dirty="0" smtClean="0"/>
              <a:t> PROVINSI SUMBAR JENJANG </a:t>
            </a:r>
            <a:r>
              <a:rPr lang="en-US" sz="3200" dirty="0" err="1" smtClean="0"/>
              <a:t>SMk</a:t>
            </a:r>
            <a:r>
              <a:rPr lang="en-US" sz="3200" dirty="0" smtClean="0"/>
              <a:t> 2018</a:t>
            </a:r>
            <a:endParaRPr lang="id-ID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771014"/>
              </p:ext>
            </p:extLst>
          </p:nvPr>
        </p:nvGraphicFramePr>
        <p:xfrm>
          <a:off x="289757" y="1295400"/>
          <a:ext cx="10881522" cy="4794040"/>
        </p:xfrm>
        <a:graphic>
          <a:graphicData uri="http://schemas.openxmlformats.org/drawingml/2006/table">
            <a:tbl>
              <a:tblPr/>
              <a:tblGrid>
                <a:gridCol w="421788"/>
                <a:gridCol w="1476255"/>
                <a:gridCol w="387962"/>
                <a:gridCol w="381000"/>
                <a:gridCol w="2819357"/>
                <a:gridCol w="1905000"/>
                <a:gridCol w="1752600"/>
                <a:gridCol w="1737560"/>
              </a:tblGrid>
              <a:tr h="328943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7832" marR="7832" marT="78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Standar/Indikator</a:t>
                      </a:r>
                      <a:r>
                        <a:rPr lang="id-ID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</a:t>
                      </a: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id-ID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 </a:t>
                      </a:r>
                      <a:r>
                        <a:rPr lang="id-ID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Indikator</a:t>
                      </a:r>
                    </a:p>
                  </a:txBody>
                  <a:tcPr marL="7832" marR="7832" marT="78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Capaian</a:t>
                      </a:r>
                    </a:p>
                  </a:txBody>
                  <a:tcPr marL="7832" marR="7832" marT="78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Kondisi Riil</a:t>
                      </a:r>
                    </a:p>
                  </a:txBody>
                  <a:tcPr marL="7832" marR="7832" marT="78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Rekomendasi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Program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Kegiatan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3279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 Pendidik dan Tenaga Kependidikan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 smtClean="0">
                          <a:solidFill>
                            <a:srgbClr val="FFC000"/>
                          </a:solidFill>
                          <a:effectLst/>
                          <a:latin typeface="Calibri"/>
                        </a:rPr>
                        <a:t>3.57</a:t>
                      </a:r>
                      <a:endParaRPr lang="id-ID" sz="1300" b="0" i="0" u="none" strike="noStrike" dirty="0">
                        <a:solidFill>
                          <a:srgbClr val="FFC000"/>
                        </a:solidFill>
                        <a:effectLst/>
                        <a:latin typeface="Calibri"/>
                      </a:endParaRP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 dirty="0">
                          <a:solidFill>
                            <a:srgbClr val="FFC000"/>
                          </a:solidFill>
                          <a:effectLst/>
                          <a:latin typeface="Calibri"/>
                        </a:rPr>
                        <a:t>M3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2B982B"/>
                          </a:solidFill>
                          <a:effectLst/>
                          <a:latin typeface="Wingdings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2B982B"/>
                          </a:solidFill>
                          <a:effectLst/>
                          <a:latin typeface="Wingdings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2B982B"/>
                          </a:solidFill>
                          <a:effectLst/>
                          <a:latin typeface="Wingdings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FF"/>
                    </a:solidFill>
                  </a:tcPr>
                </a:tc>
              </a:tr>
              <a:tr h="469919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Ketersediaan  dan kompetensi guru sesuai ketentuan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 dirty="0" smtClean="0">
                          <a:solidFill>
                            <a:srgbClr val="FF9600"/>
                          </a:solidFill>
                          <a:effectLst/>
                          <a:latin typeface="Calibri"/>
                        </a:rPr>
                        <a:t>3.</a:t>
                      </a:r>
                      <a:r>
                        <a:rPr lang="en-US" sz="1300" b="0" i="0" u="none" strike="noStrike" dirty="0" smtClean="0">
                          <a:solidFill>
                            <a:srgbClr val="FF9600"/>
                          </a:solidFill>
                          <a:effectLst/>
                          <a:latin typeface="Calibri"/>
                        </a:rPr>
                        <a:t>3</a:t>
                      </a:r>
                      <a:r>
                        <a:rPr lang="id-ID" sz="1300" b="0" i="0" u="none" strike="noStrike" dirty="0" smtClean="0">
                          <a:solidFill>
                            <a:srgbClr val="FF96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id-ID" sz="1300" b="0" i="0" u="none" strike="noStrike" dirty="0">
                        <a:solidFill>
                          <a:srgbClr val="FF9600"/>
                        </a:solidFill>
                        <a:effectLst/>
                        <a:latin typeface="Calibri"/>
                      </a:endParaRP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>
                          <a:solidFill>
                            <a:srgbClr val="FF9600"/>
                          </a:solidFill>
                          <a:effectLst/>
                          <a:latin typeface="Calibri"/>
                        </a:rPr>
                        <a:t>M2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FF9600"/>
                          </a:solidFill>
                          <a:effectLst/>
                          <a:latin typeface="Wingdings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FF9600"/>
                          </a:solidFill>
                          <a:effectLst/>
                          <a:latin typeface="Wingdings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FF9600"/>
                          </a:solidFill>
                          <a:effectLst/>
                          <a:latin typeface="Wingdings"/>
                        </a:rPr>
                        <a:t> 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3FF"/>
                    </a:solidFill>
                  </a:tcPr>
                </a:tc>
              </a:tr>
              <a:tr h="1425420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5.1.3.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Tersedia untuk tiap mata pelajaran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M.1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9538" indent="0" algn="l" fontAlgn="t"/>
                      <a:r>
                        <a:rPr lang="id-ID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Belum </a:t>
                      </a:r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semua guru memiliki kualifikasi akademik pendidikan minimum diploma empat (D-IV) atau sarjana (S1) program studi yang sesuai dengan mata pelajaran yang diajarkan/diampu, dan diperoleh dari program studi yang terakreditasi.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Dinas Pendidikan perlu meningkatkan kualifikasi guru setara diploma empat (D-IV) atau Sarjana (S-1)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 algn="l" fontAlgn="t"/>
                      <a:r>
                        <a:rPr lang="fi-FI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Peningkatan kualifikasi guru setara diploma empat (D-IV) atau sarjana (S1)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Guru-guru yang belum memiliki kualifikasi setara diploma IV (D-IV) atau Sarjana (S-1), ditingkatkan kualifikasi akademiknya dengan menambah kompetensi profesi akademiknya melalui jalur akademik.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3252"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5.1.8.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Berkompetensi sosial minimal baik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3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M.1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9538" indent="0" algn="l" fontAlgn="t"/>
                      <a:r>
                        <a:rPr lang="id-ID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Belum </a:t>
                      </a:r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semua guru memiliki kompetensi dalam:</a:t>
                      </a:r>
                      <a:b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Komunikasi sesama guru..</a:t>
                      </a:r>
                      <a:b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Komunikasi guru dengan tenaga kependidikan.</a:t>
                      </a:r>
                      <a:b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Komunikasi guru dengan siswa.</a:t>
                      </a:r>
                      <a:b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Komunikasi guru dengan orangtua.</a:t>
                      </a:r>
                      <a:b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Komunikasi guru dengan masyarakat.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Dinas Pendidikan  menyusun program pelatihan peningkatan kompetensi guru dalam berkomunikasi.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Dinas Pendidikan :</a:t>
                      </a:r>
                      <a:b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 Melakukan Pendataan kualifikasi guru</a:t>
                      </a:r>
                      <a:b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 Menyusun program peningkatan kompetensi berkomunikasi guru.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0" algn="l" fontAlgn="t"/>
                      <a:r>
                        <a:rPr lang="id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Bimtek kompetensi komunikasi guru </a:t>
                      </a:r>
                    </a:p>
                  </a:txBody>
                  <a:tcPr marL="7832" marR="7832" marT="78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6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133" y="336848"/>
            <a:ext cx="9742957" cy="729952"/>
          </a:xfrm>
        </p:spPr>
        <p:txBody>
          <a:bodyPr>
            <a:noAutofit/>
          </a:bodyPr>
          <a:lstStyle/>
          <a:p>
            <a:r>
              <a:rPr lang="en-US" b="1" cap="all" dirty="0" smtClean="0">
                <a:solidFill>
                  <a:sysClr val="windowText" lastClr="000000"/>
                </a:solidFill>
              </a:rPr>
              <a:t>Rekomendasi </a:t>
            </a:r>
            <a:r>
              <a:rPr lang="en-US" b="1" cap="all" dirty="0" err="1" smtClean="0">
                <a:solidFill>
                  <a:sysClr val="windowText" lastClr="000000"/>
                </a:solidFill>
              </a:rPr>
              <a:t>peningkatan</a:t>
            </a:r>
            <a:r>
              <a:rPr lang="en-US" b="1" cap="all" dirty="0" smtClean="0">
                <a:solidFill>
                  <a:sysClr val="windowText" lastClr="000000"/>
                </a:solidFill>
              </a:rPr>
              <a:t> </a:t>
            </a:r>
            <a:r>
              <a:rPr lang="en-US" b="1" cap="all" dirty="0" err="1" smtClean="0">
                <a:solidFill>
                  <a:sysClr val="windowText" lastClr="000000"/>
                </a:solidFill>
              </a:rPr>
              <a:t>mutu</a:t>
            </a:r>
            <a:r>
              <a:rPr lang="en-US" b="1" cap="all" dirty="0" smtClean="0">
                <a:solidFill>
                  <a:sysClr val="windowText" lastClr="000000"/>
                </a:solidFill>
              </a:rPr>
              <a:t> </a:t>
            </a:r>
            <a:endParaRPr lang="en-ID" b="1" cap="all" dirty="0"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649" y="1143000"/>
            <a:ext cx="10576789" cy="548640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ID" sz="2200" dirty="0" err="1" smtClean="0"/>
              <a:t>Peningkatan</a:t>
            </a:r>
            <a:r>
              <a:rPr lang="en-ID" sz="2200" dirty="0" smtClean="0"/>
              <a:t> </a:t>
            </a:r>
            <a:r>
              <a:rPr lang="en-ID" sz="2200" dirty="0" err="1"/>
              <a:t>k</a:t>
            </a:r>
            <a:r>
              <a:rPr lang="en-ID" sz="2200" dirty="0" err="1" smtClean="0"/>
              <a:t>ualifikasi</a:t>
            </a:r>
            <a:r>
              <a:rPr lang="en-ID" sz="2200" dirty="0" smtClean="0"/>
              <a:t> guru </a:t>
            </a:r>
            <a:r>
              <a:rPr lang="en-ID" sz="2200" dirty="0" err="1" smtClean="0"/>
              <a:t>sesuai</a:t>
            </a:r>
            <a:r>
              <a:rPr lang="en-ID" sz="2200" dirty="0" smtClean="0"/>
              <a:t> </a:t>
            </a:r>
            <a:r>
              <a:rPr lang="en-ID" sz="2200" dirty="0" err="1" smtClean="0"/>
              <a:t>mata</a:t>
            </a:r>
            <a:r>
              <a:rPr lang="en-ID" sz="2200" dirty="0" smtClean="0"/>
              <a:t> </a:t>
            </a:r>
            <a:r>
              <a:rPr lang="en-ID" sz="2200" dirty="0" err="1" smtClean="0"/>
              <a:t>pelajaran</a:t>
            </a:r>
            <a:r>
              <a:rPr lang="en-ID" sz="2200" dirty="0" smtClean="0"/>
              <a:t> yang </a:t>
            </a:r>
            <a:r>
              <a:rPr lang="en-ID" sz="2200" dirty="0" err="1" smtClean="0"/>
              <a:t>diampu</a:t>
            </a:r>
            <a:endParaRPr lang="en-ID" sz="22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en-ID" sz="2200" dirty="0" err="1" smtClean="0"/>
              <a:t>Peningkatan</a:t>
            </a:r>
            <a:r>
              <a:rPr lang="en-ID" sz="2200" dirty="0" smtClean="0"/>
              <a:t> </a:t>
            </a:r>
            <a:r>
              <a:rPr lang="en-ID" sz="2200" dirty="0" err="1"/>
              <a:t>kompetensi</a:t>
            </a:r>
            <a:r>
              <a:rPr lang="en-ID" sz="2200" dirty="0"/>
              <a:t> </a:t>
            </a:r>
            <a:r>
              <a:rPr lang="en-ID" sz="2200" dirty="0" smtClean="0"/>
              <a:t>guru,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sekolah</a:t>
            </a:r>
            <a:r>
              <a:rPr lang="en-ID" sz="2200" dirty="0" smtClean="0"/>
              <a:t>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adminstrasi</a:t>
            </a:r>
            <a:r>
              <a:rPr lang="en-ID" sz="2200" dirty="0" smtClean="0"/>
              <a:t>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perpustakaan</a:t>
            </a:r>
            <a:r>
              <a:rPr lang="en-ID" sz="2200" dirty="0" smtClean="0"/>
              <a:t>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laboran</a:t>
            </a:r>
            <a:r>
              <a:rPr lang="en-ID" sz="2200" dirty="0" smtClean="0"/>
              <a:t>,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pelaksana</a:t>
            </a:r>
            <a:r>
              <a:rPr lang="en-ID" sz="2200" dirty="0" smtClean="0"/>
              <a:t> </a:t>
            </a:r>
            <a:r>
              <a:rPr lang="en-ID" sz="2200" dirty="0" err="1" smtClean="0"/>
              <a:t>urusan</a:t>
            </a:r>
            <a:r>
              <a:rPr lang="en-ID" sz="2200" dirty="0" smtClean="0"/>
              <a:t> </a:t>
            </a:r>
            <a:r>
              <a:rPr lang="en-ID" sz="2200" dirty="0" err="1" smtClean="0"/>
              <a:t>administrasi</a:t>
            </a:r>
            <a:r>
              <a:rPr lang="en-ID" sz="2200" dirty="0" smtClean="0"/>
              <a:t>,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teknisi</a:t>
            </a:r>
            <a:r>
              <a:rPr lang="en-ID" sz="2200" dirty="0" smtClean="0"/>
              <a:t> </a:t>
            </a:r>
            <a:r>
              <a:rPr lang="en-ID" sz="2200" dirty="0" err="1" smtClean="0"/>
              <a:t>laboran</a:t>
            </a:r>
            <a:r>
              <a:rPr lang="en-ID" sz="2200" dirty="0" smtClean="0"/>
              <a:t>,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pustakawan</a:t>
            </a:r>
            <a:endParaRPr lang="en-ID" sz="22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en-ID" sz="2200" dirty="0" err="1" smtClean="0"/>
              <a:t>Pengangkatan</a:t>
            </a:r>
            <a:r>
              <a:rPr lang="en-ID" sz="2200" dirty="0" smtClean="0"/>
              <a:t>/</a:t>
            </a:r>
            <a:r>
              <a:rPr lang="en-ID" sz="2200" dirty="0" err="1" smtClean="0"/>
              <a:t>perekrutan</a:t>
            </a:r>
            <a:r>
              <a:rPr lang="en-ID" sz="2200" dirty="0" smtClean="0"/>
              <a:t>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sekolah</a:t>
            </a:r>
            <a:r>
              <a:rPr lang="en-ID" sz="2200" dirty="0" smtClean="0"/>
              <a:t>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administrasi</a:t>
            </a:r>
            <a:r>
              <a:rPr lang="en-ID" sz="2200" dirty="0" smtClean="0"/>
              <a:t>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perpustakaan</a:t>
            </a:r>
            <a:r>
              <a:rPr lang="en-ID" sz="2200" dirty="0" smtClean="0"/>
              <a:t>, </a:t>
            </a:r>
            <a:r>
              <a:rPr lang="en-ID" sz="2200" dirty="0" err="1" smtClean="0"/>
              <a:t>kepala</a:t>
            </a:r>
            <a:r>
              <a:rPr lang="en-ID" sz="2200" dirty="0" smtClean="0"/>
              <a:t>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laboran</a:t>
            </a:r>
            <a:r>
              <a:rPr lang="en-ID" sz="2200" dirty="0" smtClean="0"/>
              <a:t>,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pelaksana</a:t>
            </a:r>
            <a:r>
              <a:rPr lang="en-ID" sz="2200" dirty="0" smtClean="0"/>
              <a:t> </a:t>
            </a:r>
            <a:r>
              <a:rPr lang="en-ID" sz="2200" dirty="0" err="1" smtClean="0"/>
              <a:t>urusan</a:t>
            </a:r>
            <a:r>
              <a:rPr lang="en-ID" sz="2200" dirty="0" smtClean="0"/>
              <a:t> </a:t>
            </a:r>
            <a:r>
              <a:rPr lang="en-ID" sz="2200" dirty="0" err="1" smtClean="0"/>
              <a:t>administrasi</a:t>
            </a:r>
            <a:r>
              <a:rPr lang="en-ID" sz="2200" dirty="0" smtClean="0"/>
              <a:t>,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teknisi</a:t>
            </a:r>
            <a:r>
              <a:rPr lang="en-ID" sz="2200" dirty="0" smtClean="0"/>
              <a:t> </a:t>
            </a:r>
            <a:r>
              <a:rPr lang="en-ID" sz="2200" dirty="0" err="1" smtClean="0"/>
              <a:t>laboran</a:t>
            </a:r>
            <a:r>
              <a:rPr lang="en-ID" sz="2200" dirty="0" smtClean="0"/>
              <a:t>, </a:t>
            </a:r>
            <a:r>
              <a:rPr lang="en-ID" sz="2200" dirty="0" err="1" smtClean="0"/>
              <a:t>tenaga</a:t>
            </a:r>
            <a:r>
              <a:rPr lang="en-ID" sz="2200" dirty="0" smtClean="0"/>
              <a:t> </a:t>
            </a:r>
            <a:r>
              <a:rPr lang="en-ID" sz="2200" dirty="0" err="1" smtClean="0"/>
              <a:t>pustakawan</a:t>
            </a:r>
            <a:endParaRPr lang="en-ID" sz="2200" dirty="0"/>
          </a:p>
          <a:p>
            <a:pPr marL="457200" lvl="0" indent="-457200">
              <a:buFont typeface="+mj-lt"/>
              <a:buAutoNum type="arabicPeriod"/>
            </a:pPr>
            <a:r>
              <a:rPr lang="en-ID" sz="2200" dirty="0" err="1" smtClean="0"/>
              <a:t>Penambahan</a:t>
            </a:r>
            <a:r>
              <a:rPr lang="en-ID" sz="2200" dirty="0" smtClean="0"/>
              <a:t> </a:t>
            </a:r>
            <a:r>
              <a:rPr lang="en-ID" sz="2200" dirty="0" err="1" smtClean="0"/>
              <a:t>bangunan</a:t>
            </a:r>
            <a:r>
              <a:rPr lang="en-ID" sz="2200" dirty="0" smtClean="0"/>
              <a:t> </a:t>
            </a:r>
            <a:r>
              <a:rPr lang="en-ID" sz="2200" dirty="0" err="1" smtClean="0"/>
              <a:t>ruang</a:t>
            </a:r>
            <a:r>
              <a:rPr lang="en-ID" sz="2200" dirty="0" smtClean="0"/>
              <a:t> </a:t>
            </a:r>
            <a:r>
              <a:rPr lang="en-ID" sz="2200" dirty="0" err="1" smtClean="0"/>
              <a:t>belajar</a:t>
            </a:r>
            <a:endParaRPr lang="en-ID" sz="22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it-IT" sz="2200" dirty="0" smtClean="0"/>
              <a:t>Penyusunan </a:t>
            </a:r>
            <a:r>
              <a:rPr lang="it-IT" sz="2200" dirty="0"/>
              <a:t>pola tata ruang di sekolah yang sesuai </a:t>
            </a:r>
            <a:r>
              <a:rPr lang="it-IT" sz="2200" dirty="0" smtClean="0"/>
              <a:t>standar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200" dirty="0" smtClean="0"/>
              <a:t>Pengadaan bangunan ruang laboratorium biologi, fisika, kimia, komputer, </a:t>
            </a:r>
            <a:r>
              <a:rPr lang="it-IT" sz="2200" dirty="0"/>
              <a:t>bahasa dan ruang perpustakaan sesuai </a:t>
            </a:r>
            <a:r>
              <a:rPr lang="it-IT" sz="2200" dirty="0" smtClean="0"/>
              <a:t>standar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200" dirty="0" smtClean="0"/>
              <a:t>Pengadaan bangunan ruang guru, UKS, gudang, tempat ibadah, tata usaha, ruang konseling, dan ruang organisasi kesiswaan sesuai standar</a:t>
            </a:r>
          </a:p>
          <a:p>
            <a:pPr marL="457200" lvl="0" indent="-457200">
              <a:buFont typeface="+mj-lt"/>
              <a:buAutoNum type="arabicPeriod"/>
            </a:pPr>
            <a:r>
              <a:rPr lang="it-IT" sz="2200" dirty="0" smtClean="0"/>
              <a:t>Peningkatan kompetensi pada pengelolaan anggaran APBD/APBN/Yayasan/Sumber Dana Lain</a:t>
            </a:r>
          </a:p>
          <a:p>
            <a:pPr lvl="0"/>
            <a:endParaRPr lang="en-ID" sz="2200" dirty="0" smtClean="0"/>
          </a:p>
        </p:txBody>
      </p:sp>
    </p:spTree>
    <p:extLst>
      <p:ext uri="{BB962C8B-B14F-4D97-AF65-F5344CB8AC3E}">
        <p14:creationId xmlns:p14="http://schemas.microsoft.com/office/powerpoint/2010/main" val="198336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ID"/>
          </a:p>
        </p:txBody>
      </p:sp>
      <p:pic>
        <p:nvPicPr>
          <p:cNvPr id="18125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96" y="168283"/>
            <a:ext cx="10792996" cy="6581775"/>
          </a:xfrm>
          <a:ln w="38100">
            <a:solidFill>
              <a:srgbClr val="2170C1"/>
            </a:solidFill>
            <a:miter lim="800000"/>
            <a:headEnd/>
            <a:tailEnd/>
          </a:ln>
        </p:spPr>
      </p:pic>
      <p:grpSp>
        <p:nvGrpSpPr>
          <p:cNvPr id="181252" name="Group 6"/>
          <p:cNvGrpSpPr>
            <a:grpSpLocks/>
          </p:cNvGrpSpPr>
          <p:nvPr/>
        </p:nvGrpSpPr>
        <p:grpSpPr bwMode="auto">
          <a:xfrm>
            <a:off x="8614929" y="450850"/>
            <a:ext cx="2011261" cy="1646238"/>
            <a:chOff x="451577" y="4306282"/>
            <a:chExt cx="1634943" cy="1645920"/>
          </a:xfrm>
        </p:grpSpPr>
        <p:sp>
          <p:nvSpPr>
            <p:cNvPr id="8" name="Oval 7"/>
            <p:cNvSpPr/>
            <p:nvPr/>
          </p:nvSpPr>
          <p:spPr>
            <a:xfrm>
              <a:off x="451577" y="4415799"/>
              <a:ext cx="1552691" cy="143958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81257" name="Picture 8" descr="TUT WURI HANDAYANI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77" y="4306282"/>
              <a:ext cx="1634943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Subtitle 2"/>
          <p:cNvSpPr txBox="1">
            <a:spLocks/>
          </p:cNvSpPr>
          <p:nvPr/>
        </p:nvSpPr>
        <p:spPr bwMode="auto">
          <a:xfrm>
            <a:off x="1020752" y="3141663"/>
            <a:ext cx="9520203" cy="1200150"/>
          </a:xfrm>
          <a:prstGeom prst="rect">
            <a:avLst/>
          </a:prstGeom>
          <a:solidFill>
            <a:schemeClr val="tx1">
              <a:alpha val="4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defTabSz="685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685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685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685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6858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id-ID" sz="8000" b="1" dirty="0">
                <a:solidFill>
                  <a:srgbClr val="FF0000"/>
                </a:solidFill>
                <a:latin typeface="Arial Rounded MT Bold" pitchFamily="34" charset="0"/>
              </a:rPr>
              <a:t>TERIMAKASIH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136079" y="6192264"/>
            <a:ext cx="7484648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200" b="1" i="1" cap="all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LPMP Sumatera Barat 2019</a:t>
            </a:r>
            <a:endParaRPr lang="en-US" sz="3200" b="1" i="1" cap="all" dirty="0">
              <a:gradFill flip="none" rotWithShape="1">
                <a:gsLst>
                  <a:gs pos="15000">
                    <a:srgbClr val="94D7E4"/>
                  </a:gs>
                  <a:gs pos="73000">
                    <a:srgbClr val="94D7E4">
                      <a:lumMod val="60000"/>
                      <a:lumOff val="40000"/>
                    </a:srgbClr>
                  </a:gs>
                  <a:gs pos="0">
                    <a:srgbClr val="94D7E4">
                      <a:lumMod val="90000"/>
                      <a:lumOff val="10000"/>
                    </a:srgb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16200000" scaled="1"/>
                <a:tileRect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97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1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ppt/theme/theme6.xml><?xml version="1.0" encoding="utf-8"?>
<a:theme xmlns:a="http://schemas.openxmlformats.org/drawingml/2006/main" name="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10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2807</Words>
  <Application>Microsoft Office PowerPoint</Application>
  <PresentationFormat>Custom</PresentationFormat>
  <Paragraphs>895</Paragraphs>
  <Slides>30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17</vt:i4>
      </vt:variant>
      <vt:variant>
        <vt:lpstr>Slide Titles</vt:lpstr>
      </vt:variant>
      <vt:variant>
        <vt:i4>30</vt:i4>
      </vt:variant>
    </vt:vector>
  </HeadingPairs>
  <TitlesOfParts>
    <vt:vector size="47" baseType="lpstr">
      <vt:lpstr>1_SHOWEET-CORPO</vt:lpstr>
      <vt:lpstr>2_SHOWEET-CORPO</vt:lpstr>
      <vt:lpstr>Clarity</vt:lpstr>
      <vt:lpstr>4_SHOWEET-CORPO</vt:lpstr>
      <vt:lpstr>1_Depth</vt:lpstr>
      <vt:lpstr>SHOWEET-CORPO</vt:lpstr>
      <vt:lpstr>3_SHOWEET-CORPO</vt:lpstr>
      <vt:lpstr>5_SHOWEET-CORPO</vt:lpstr>
      <vt:lpstr>6_SHOWEET-CORPO</vt:lpstr>
      <vt:lpstr>7_SHOWEET-CORPO</vt:lpstr>
      <vt:lpstr>8_SHOWEET-CORPO</vt:lpstr>
      <vt:lpstr>9_SHOWEET-CORPO</vt:lpstr>
      <vt:lpstr>2_Office Theme</vt:lpstr>
      <vt:lpstr>3_Office Theme</vt:lpstr>
      <vt:lpstr>4_Office Theme</vt:lpstr>
      <vt:lpstr>5_Office Theme</vt:lpstr>
      <vt:lpstr>10_SHOWEET-CORPO</vt:lpstr>
      <vt:lpstr>Upaya Peningkatan mutu pendidikan di sumatera barat</vt:lpstr>
      <vt:lpstr>PowerPoint Presentation</vt:lpstr>
      <vt:lpstr>PowerPoint Presentation</vt:lpstr>
      <vt:lpstr>PP 19/2005 jo PP 32/2013 jo PP 13/2015</vt:lpstr>
      <vt:lpstr>PowerPoint Presentation</vt:lpstr>
      <vt:lpstr>PowerPoint Presentation</vt:lpstr>
      <vt:lpstr>PENJAMINAN MUTU PENDIDIKAN</vt:lpstr>
      <vt:lpstr>SISTEM PENJAMINAN MUTU PENDIDIKAN DASAR DAN MENENGAH (PERMENDIKBUD 28/2016)</vt:lpstr>
      <vt:lpstr>DATA SEKOLAH PROVINSI SUMATERA BARAT</vt:lpstr>
      <vt:lpstr>PROGRES PENGIRIMAN PMP 2016 S.D 2018</vt:lpstr>
      <vt:lpstr>KATEGORI CAPAIAN</vt:lpstr>
      <vt:lpstr>CAPAIAN SNP JENJANG SMK SUMATERA BARAT 2018</vt:lpstr>
      <vt:lpstr>RAPOR PMP - SMK SUMBAR</vt:lpstr>
      <vt:lpstr>RAPOR PMP - SMK SUMBAR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Tujuan ANALISIS RAPOR MUTU </vt:lpstr>
      <vt:lpstr>Indikator keberhasilan  dalam analisis rapor mutu</vt:lpstr>
      <vt:lpstr>Analisis Rapor Mutu</vt:lpstr>
      <vt:lpstr>Analisis Rapor Mutu</vt:lpstr>
      <vt:lpstr>Hasil analisis dan rekomendasi rapor mutu PROVINSI SUMBAR JENJANG SMk 2018</vt:lpstr>
      <vt:lpstr>Rekomendasi peningkatan mutu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Penjaminan mutu pendidikan dan rencana aksi penguatan pendidikan karakter 2019</dc:title>
  <dc:creator>ASUS</dc:creator>
  <cp:lastModifiedBy>ASUS</cp:lastModifiedBy>
  <cp:revision>50</cp:revision>
  <cp:lastPrinted>2019-08-26T02:39:29Z</cp:lastPrinted>
  <dcterms:created xsi:type="dcterms:W3CDTF">2019-08-23T08:04:17Z</dcterms:created>
  <dcterms:modified xsi:type="dcterms:W3CDTF">2019-09-24T03:19:16Z</dcterms:modified>
</cp:coreProperties>
</file>